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89721" autoAdjust="0"/>
  </p:normalViewPr>
  <p:slideViewPr>
    <p:cSldViewPr snapToGrid="0">
      <p:cViewPr varScale="1">
        <p:scale>
          <a:sx n="66" d="100"/>
          <a:sy n="66" d="100"/>
        </p:scale>
        <p:origin x="108" y="4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915612-2172-424F-86E3-9AE978C18585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799593-E950-4C17-83ED-816D7AC718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428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Wednesday, March 28, 2018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799593-E950-4C17-83ED-816D7AC7188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8399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Listens quietly to the competition,</a:t>
            </a:r>
            <a:r>
              <a:rPr lang="en-US" baseline="0" dirty="0" smtClean="0"/>
              <a:t> watches the competition, all electronics are turned off and put away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799593-E950-4C17-83ED-816D7AC7188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4879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Fenton High School</a:t>
            </a:r>
            <a:r>
              <a:rPr lang="en-US" baseline="0" dirty="0" smtClean="0"/>
              <a:t> in Bensenville, IL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799593-E950-4C17-83ED-816D7AC7188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6119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As soon as you know the answer to the question, even if the host is still reading the question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799593-E950-4C17-83ED-816D7AC7188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0055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Business casual</a:t>
            </a:r>
            <a:r>
              <a:rPr lang="en-US" baseline="0" dirty="0" smtClean="0"/>
              <a:t> or nicer clothes – dress pants and a collared shirt or a dress with shoulder covered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799593-E950-4C17-83ED-816D7AC7188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9660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Between</a:t>
            </a:r>
            <a:r>
              <a:rPr lang="en-US" baseline="0" dirty="0" smtClean="0"/>
              <a:t> 2:30 and 2:45 PM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799593-E950-4C17-83ED-816D7AC7188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2666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 not press your buzzer button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799593-E950-4C17-83ED-816D7AC7188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5497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One (1)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799593-E950-4C17-83ED-816D7AC7188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9251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Speak loudly and</a:t>
            </a:r>
            <a:r>
              <a:rPr lang="en-US" baseline="0" dirty="0" smtClean="0"/>
              <a:t> clearly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799593-E950-4C17-83ED-816D7AC7188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26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Make your best guess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799593-E950-4C17-83ED-816D7AC7188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2584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Friday, March 16, 2018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799593-E950-4C17-83ED-816D7AC7188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7577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Quietly</a:t>
            </a:r>
            <a:r>
              <a:rPr lang="en-US" baseline="0" dirty="0" smtClean="0"/>
              <a:t> listens to others give their answers, looks at the person who is speaking, presses the buzzer when they know the answer, speaks loudly and clearly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799593-E950-4C17-83ED-816D7AC7188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060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3/12/2018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3/12/2018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3/12/2018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3/12/2018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3/12/2018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3/12/2018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3/12/2018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3/12/2018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3/12/2018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3/12/2018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3/12/2018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3/12/2018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3/12/2018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11500" dirty="0" smtClean="0"/>
              <a:t>National History Bee</a:t>
            </a:r>
            <a:endParaRPr lang="en-US" sz="115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Etiquette Quiz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1886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Question 9</a:t>
            </a:r>
            <a:endParaRPr lang="en-US" sz="54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 smtClean="0"/>
              <a:t>Describe appropriate behavior for a contestant.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035999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Question 10</a:t>
            </a:r>
            <a:endParaRPr lang="en-US" sz="54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 smtClean="0"/>
              <a:t>Describe appropriate behavior for an audience member.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434973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Question 11</a:t>
            </a:r>
            <a:endParaRPr lang="en-US" sz="54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 smtClean="0"/>
              <a:t>Where is the Regional Competition for the History Bee?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479364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Question 12</a:t>
            </a:r>
            <a:endParaRPr lang="en-US" sz="54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 smtClean="0"/>
              <a:t>When should you press your buzzer during the competition?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4145205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Question 1</a:t>
            </a:r>
            <a:endParaRPr lang="en-US" sz="54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 smtClean="0"/>
              <a:t>What is the date of the Regional Competition for the National History Bee?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574105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Question 2</a:t>
            </a:r>
            <a:endParaRPr lang="en-US" sz="54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 smtClean="0"/>
              <a:t>What should you wear to the National History Bee Competition?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876701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Question 3</a:t>
            </a:r>
            <a:endParaRPr lang="en-US" sz="54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 smtClean="0"/>
              <a:t>What time should you arrive at Cowherd to ride the bus to the competition?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260272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Question 4</a:t>
            </a:r>
            <a:endParaRPr lang="en-US" sz="54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 smtClean="0"/>
              <a:t>What should you do if you don’t know the answer to a question?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538051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Question 5</a:t>
            </a:r>
            <a:endParaRPr lang="en-US" sz="54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 smtClean="0"/>
              <a:t>How many people can ride with you on the bus to/from the competition?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885207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Question 6</a:t>
            </a:r>
            <a:endParaRPr lang="en-US" sz="54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 smtClean="0"/>
              <a:t>What are the two most important things to do when stating your answer?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546352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Question 7</a:t>
            </a:r>
            <a:endParaRPr lang="en-US" sz="54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6000" dirty="0" smtClean="0"/>
              <a:t>What should you do if you accidentally press your buzzer and don’t know the answer?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62471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Question 8</a:t>
            </a:r>
            <a:endParaRPr lang="en-US" sz="54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 smtClean="0"/>
              <a:t>When is your permission slip due?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266394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9ECD33"/>
      </a:accent1>
      <a:accent2>
        <a:srgbClr val="E19933"/>
      </a:accent2>
      <a:accent3>
        <a:srgbClr val="DC5D3D"/>
      </a:accent3>
      <a:accent4>
        <a:srgbClr val="A967CB"/>
      </a:accent4>
      <a:accent5>
        <a:srgbClr val="5EA5DD"/>
      </a:accent5>
      <a:accent6>
        <a:srgbClr val="44BEA9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98D1675B-7325-48AD-994B-0DEF3379A98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8</TotalTime>
  <Words>308</Words>
  <Application>Microsoft Office PowerPoint</Application>
  <PresentationFormat>Widescreen</PresentationFormat>
  <Paragraphs>50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Calibri</vt:lpstr>
      <vt:lpstr>Century Gothic</vt:lpstr>
      <vt:lpstr>Wingdings 2</vt:lpstr>
      <vt:lpstr>Quotable</vt:lpstr>
      <vt:lpstr>National History Bee</vt:lpstr>
      <vt:lpstr>Question 1</vt:lpstr>
      <vt:lpstr>Question 2</vt:lpstr>
      <vt:lpstr>Question 3</vt:lpstr>
      <vt:lpstr>Question 4</vt:lpstr>
      <vt:lpstr>Question 5</vt:lpstr>
      <vt:lpstr>Question 6</vt:lpstr>
      <vt:lpstr>Question 7</vt:lpstr>
      <vt:lpstr>Question 8</vt:lpstr>
      <vt:lpstr>Question 9</vt:lpstr>
      <vt:lpstr>Question 10</vt:lpstr>
      <vt:lpstr>Question 11</vt:lpstr>
      <vt:lpstr>Question 12</vt:lpstr>
    </vt:vector>
  </TitlesOfParts>
  <Company>East Aurora School District 131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History Bee</dc:title>
  <dc:creator>Elizabeth C Linning</dc:creator>
  <cp:lastModifiedBy>Elizabeth C Linning</cp:lastModifiedBy>
  <cp:revision>1</cp:revision>
  <dcterms:created xsi:type="dcterms:W3CDTF">2018-03-12T19:39:43Z</dcterms:created>
  <dcterms:modified xsi:type="dcterms:W3CDTF">2018-03-12T19:48:40Z</dcterms:modified>
</cp:coreProperties>
</file>