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9721" autoAdjust="0"/>
  </p:normalViewPr>
  <p:slideViewPr>
    <p:cSldViewPr snapToGrid="0">
      <p:cViewPr varScale="1">
        <p:scale>
          <a:sx n="66" d="100"/>
          <a:sy n="66" d="100"/>
        </p:scale>
        <p:origin x="108" y="4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15612-2172-424F-86E3-9AE978C18585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99593-E950-4C17-83ED-816D7AC71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28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Wednesday, March 28,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99593-E950-4C17-83ED-816D7AC718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399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Listens quietly to the competition,</a:t>
            </a:r>
            <a:r>
              <a:rPr lang="en-US" baseline="0" dirty="0" smtClean="0"/>
              <a:t> watches the competition, all electronics are turned off and put away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99593-E950-4C17-83ED-816D7AC718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879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Fenton High School</a:t>
            </a:r>
            <a:r>
              <a:rPr lang="en-US" baseline="0" dirty="0" smtClean="0"/>
              <a:t> in Bensenville, 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99593-E950-4C17-83ED-816D7AC718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119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soon as you know the answer to the question, even if the host is still reading the question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99593-E950-4C17-83ED-816D7AC7188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05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Business casual</a:t>
            </a:r>
            <a:r>
              <a:rPr lang="en-US" baseline="0" dirty="0" smtClean="0"/>
              <a:t> or nicer clothes – dress pants and a collared shirt or a dress with shoulder covered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99593-E950-4C17-83ED-816D7AC718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66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Between</a:t>
            </a:r>
            <a:r>
              <a:rPr lang="en-US" baseline="0" dirty="0" smtClean="0"/>
              <a:t> 2:30 and 2:45 PM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99593-E950-4C17-83ED-816D7AC718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66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not press your buzzer button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99593-E950-4C17-83ED-816D7AC718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49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99593-E950-4C17-83ED-816D7AC718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25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 loudly and</a:t>
            </a:r>
            <a:r>
              <a:rPr lang="en-US" baseline="0" dirty="0" smtClean="0"/>
              <a:t> clearly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99593-E950-4C17-83ED-816D7AC718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2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your best guess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99593-E950-4C17-83ED-816D7AC718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58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Friday, March 16,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99593-E950-4C17-83ED-816D7AC718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57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Quietly</a:t>
            </a:r>
            <a:r>
              <a:rPr lang="en-US" baseline="0" dirty="0" smtClean="0"/>
              <a:t> listens to others give their answers, looks at the person who is speaking, presses the buzzer when they know the answer, speaks loudly and clearly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99593-E950-4C17-83ED-816D7AC718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6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1500" dirty="0" smtClean="0"/>
              <a:t>National History Bee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Etiquette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88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Question 9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Describe appropriate behavior for a contestant.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3599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Question 10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Describe appropriate behavior for an audience member.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349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Question 11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Where is the Regional Competition for the History Bee?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7936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Question 12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When should you press your buzzer during the competition?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4520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Question 1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What is the date of the Regional Competition for the National History Bee?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7410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Question 2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What should you wear to the National History Bee Competition?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767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Question 3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What time should you arrive at Cowherd to ride the bus to the competition?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6027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Question 4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What should you do if you don’t know the answer to a question?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3805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Question 5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How many people can ride with you on the bus to/from the competition?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8520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Question 6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What are the two most important things to do when stating your answer?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4635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Question 7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000" dirty="0" smtClean="0"/>
              <a:t>What should you do if you accidentally press your buzzer and don’t know the answer?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247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Question 8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When is your permission slip due?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6639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8</TotalTime>
  <Words>308</Words>
  <Application>Microsoft Office PowerPoint</Application>
  <PresentationFormat>Widescreen</PresentationFormat>
  <Paragraphs>50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Wingdings 2</vt:lpstr>
      <vt:lpstr>Quotable</vt:lpstr>
      <vt:lpstr>National History Bee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</vt:vector>
  </TitlesOfParts>
  <Company>East Aurora School District 131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History Bee</dc:title>
  <dc:creator>Elizabeth C Linning</dc:creator>
  <cp:lastModifiedBy>Elizabeth C Linning</cp:lastModifiedBy>
  <cp:revision>1</cp:revision>
  <dcterms:created xsi:type="dcterms:W3CDTF">2018-03-12T19:39:43Z</dcterms:created>
  <dcterms:modified xsi:type="dcterms:W3CDTF">2018-03-12T19:48:40Z</dcterms:modified>
</cp:coreProperties>
</file>