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 Einstein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923" y="2349789"/>
            <a:ext cx="6667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Poet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257" y="2253673"/>
            <a:ext cx="809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8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4" y="2484581"/>
            <a:ext cx="809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9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Elie</a:t>
            </a:r>
            <a:r>
              <a:rPr lang="en-US" dirty="0" smtClean="0"/>
              <a:t> Wiesel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6" y="2043884"/>
            <a:ext cx="9319492" cy="44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Niemoller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79" y="1923616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Frank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496" y="2141537"/>
            <a:ext cx="8549849" cy="42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23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414</TotalTime>
  <Words>10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Quotable</vt:lpstr>
      <vt:lpstr>Albert  Einstein </vt:lpstr>
      <vt:lpstr>Famous Poet  </vt:lpstr>
      <vt:lpstr>Eisenhower </vt:lpstr>
      <vt:lpstr>Elie Wiesel </vt:lpstr>
      <vt:lpstr>Niemoller </vt:lpstr>
      <vt:lpstr>Anne Frank </vt:lpstr>
    </vt:vector>
  </TitlesOfParts>
  <Company>East Aurora School District 131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 Einstein</dc:title>
  <dc:creator>Cynthia C Martinez</dc:creator>
  <cp:lastModifiedBy>Cynthia C Martinez</cp:lastModifiedBy>
  <cp:revision>2</cp:revision>
  <dcterms:created xsi:type="dcterms:W3CDTF">2019-04-03T14:18:52Z</dcterms:created>
  <dcterms:modified xsi:type="dcterms:W3CDTF">2019-04-03T21:13:01Z</dcterms:modified>
</cp:coreProperties>
</file>