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sldIdLst>
    <p:sldId id="256" r:id="rId5"/>
    <p:sldId id="258" r:id="rId6"/>
    <p:sldId id="269" r:id="rId7"/>
    <p:sldId id="261" r:id="rId8"/>
    <p:sldId id="271" r:id="rId9"/>
    <p:sldId id="272" r:id="rId10"/>
    <p:sldId id="270" r:id="rId11"/>
    <p:sldId id="259" r:id="rId12"/>
    <p:sldId id="274" r:id="rId13"/>
    <p:sldId id="268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12AD41A-47C6-4720-B31D-A5360471E6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BF1F4E-6D31-4E19-92E2-08E58BD0A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D41A-47C6-4720-B31D-A5360471E6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4E-6D31-4E19-92E2-08E58BD0A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D41A-47C6-4720-B31D-A5360471E6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4E-6D31-4E19-92E2-08E58BD0A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D41A-47C6-4720-B31D-A5360471E6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4E-6D31-4E19-92E2-08E58BD0A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D41A-47C6-4720-B31D-A5360471E6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4E-6D31-4E19-92E2-08E58BD0A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D41A-47C6-4720-B31D-A5360471E6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4E-6D31-4E19-92E2-08E58BD0AB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D41A-47C6-4720-B31D-A5360471E6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4E-6D31-4E19-92E2-08E58BD0AB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D41A-47C6-4720-B31D-A5360471E6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4E-6D31-4E19-92E2-08E58BD0A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D41A-47C6-4720-B31D-A5360471E6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4E-6D31-4E19-92E2-08E58BD0A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12AD41A-47C6-4720-B31D-A5360471E6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BF1F4E-6D31-4E19-92E2-08E58BD0A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12AD41A-47C6-4720-B31D-A5360471E6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BF1F4E-6D31-4E19-92E2-08E58BD0A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12AD41A-47C6-4720-B31D-A5360471E6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BF1F4E-6D31-4E19-92E2-08E58BD0AB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logs.longwood.edu/socialwor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a/url?sa=i&amp;rct=j&amp;q=&amp;esrc=s&amp;frm=1&amp;source=images&amp;cd=&amp;cad=rja&amp;uact=8&amp;ved=0ahUKEwjhhZK5p7bJAhXIWz4KHZH3DGoQjRwIBw&amp;url=https://mrhalligan.wikispaces.com/Social%2BIssues%2Bproject&amp;psig=AFQjCNG_WB7gHPzIrgVW6qZLhUduT26N3w&amp;ust=144890948745696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wGZc8ZjFY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412776"/>
            <a:ext cx="5723468" cy="1828090"/>
          </a:xfrm>
        </p:spPr>
        <p:txBody>
          <a:bodyPr/>
          <a:lstStyle/>
          <a:p>
            <a:r>
              <a:rPr lang="en-US" dirty="0" smtClean="0"/>
              <a:t>Social Issues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3140968"/>
            <a:ext cx="5712179" cy="1524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57301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definingjerica.files.wordpress.com/2012/10/society-qu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328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5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Choose a social issue in your community, country or world</a:t>
            </a:r>
          </a:p>
          <a:p>
            <a:r>
              <a:rPr lang="en-US" dirty="0" smtClean="0"/>
              <a:t>Then do your research: facts, numbers, people involved, groups…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Once you have done your research decide who to send your letter or email </a:t>
            </a:r>
          </a:p>
          <a:p>
            <a:pPr lvl="1"/>
            <a:r>
              <a:rPr lang="en-US" dirty="0" smtClean="0"/>
              <a:t>Federal government: House or Senate</a:t>
            </a:r>
          </a:p>
          <a:p>
            <a:pPr lvl="1"/>
            <a:r>
              <a:rPr lang="en-US" dirty="0" smtClean="0"/>
              <a:t>State government: Governor, Senate, or House</a:t>
            </a:r>
          </a:p>
          <a:p>
            <a:pPr lvl="1"/>
            <a:r>
              <a:rPr lang="en-US" dirty="0" smtClean="0"/>
              <a:t>City of Aurora: Mayor, county board members</a:t>
            </a:r>
          </a:p>
          <a:p>
            <a:pPr lvl="1"/>
            <a:r>
              <a:rPr lang="en-US" dirty="0" smtClean="0"/>
              <a:t>See me if you still are not sure who to address your issue to </a:t>
            </a:r>
          </a:p>
        </p:txBody>
      </p:sp>
    </p:spTree>
    <p:extLst>
      <p:ext uri="{BB962C8B-B14F-4D97-AF65-F5344CB8AC3E}">
        <p14:creationId xmlns:p14="http://schemas.microsoft.com/office/powerpoint/2010/main" val="264513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social issue? 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</a:t>
            </a:r>
            <a:r>
              <a:rPr lang="en-CA" b="1" dirty="0"/>
              <a:t>social issue</a:t>
            </a:r>
            <a:r>
              <a:rPr lang="en-CA" dirty="0"/>
              <a:t> (also called a </a:t>
            </a:r>
            <a:r>
              <a:rPr lang="en-CA" b="1" dirty="0"/>
              <a:t>social problem</a:t>
            </a:r>
            <a:r>
              <a:rPr lang="en-CA" dirty="0"/>
              <a:t> or a </a:t>
            </a:r>
            <a:r>
              <a:rPr lang="en-CA" b="1" dirty="0"/>
              <a:t>social</a:t>
            </a:r>
            <a:r>
              <a:rPr lang="en-CA" dirty="0"/>
              <a:t> illness or even a </a:t>
            </a:r>
            <a:r>
              <a:rPr lang="en-CA" b="1" dirty="0"/>
              <a:t>social</a:t>
            </a:r>
            <a:r>
              <a:rPr lang="en-CA" dirty="0"/>
              <a:t> conflict) refers to an </a:t>
            </a:r>
            <a:r>
              <a:rPr lang="en-CA" b="1" dirty="0"/>
              <a:t>issue</a:t>
            </a:r>
            <a:r>
              <a:rPr lang="en-CA" dirty="0"/>
              <a:t> that influences and is opposed by a considerable number of individuals within a society</a:t>
            </a:r>
            <a:r>
              <a:rPr lang="en-CA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8799" y="2822469"/>
            <a:ext cx="7416824" cy="4032448"/>
          </a:xfrm>
        </p:spPr>
        <p:txBody>
          <a:bodyPr/>
          <a:lstStyle/>
          <a:p>
            <a:r>
              <a:rPr lang="en-CA" sz="3200" dirty="0"/>
              <a:t>Social issues are those which affect the human society as a whole. These issues </a:t>
            </a:r>
            <a:r>
              <a:rPr lang="en-CA" sz="3200" dirty="0" smtClean="0"/>
              <a:t> pertain to </a:t>
            </a:r>
            <a:r>
              <a:rPr lang="en-CA" sz="3200" dirty="0"/>
              <a:t>human behavior, including government policies, religious conflicts, gender inequalities, economic disparities, etc.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pic>
        <p:nvPicPr>
          <p:cNvPr id="4098" name="Picture 2" descr="http://blogs.longwood.edu/socialwork/files/2012/11/global-social-issues-tylof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82" y="1052736"/>
            <a:ext cx="2280446" cy="16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Common </a:t>
            </a:r>
            <a:r>
              <a:rPr lang="en-US" dirty="0"/>
              <a:t>S</a:t>
            </a:r>
            <a:r>
              <a:rPr lang="en-US" dirty="0" smtClean="0"/>
              <a:t>ocial Problems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29680" y="2276872"/>
            <a:ext cx="6196405" cy="3603812"/>
          </a:xfrm>
        </p:spPr>
        <p:txBody>
          <a:bodyPr/>
          <a:lstStyle/>
          <a:p>
            <a:r>
              <a:rPr lang="en-US" dirty="0" smtClean="0"/>
              <a:t>Brainstorming!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Let’s make a list of all the social problems that we know</a:t>
            </a:r>
          </a:p>
          <a:p>
            <a:r>
              <a:rPr lang="en-US" dirty="0" smtClean="0"/>
              <a:t>Write them on the board. </a:t>
            </a:r>
            <a:endParaRPr lang="en-US" dirty="0"/>
          </a:p>
        </p:txBody>
      </p:sp>
      <p:pic>
        <p:nvPicPr>
          <p:cNvPr id="1027" name="Picture 3" descr="C:\Users\isabelle.cormier2\AppData\Local\Microsoft\Windows\Temporary Internet Files\Content.IE5\00DERE20\blackboar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91" y="458112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Storm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556" y="2397125"/>
            <a:ext cx="42862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8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Issues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228" y="1932522"/>
            <a:ext cx="7545196" cy="33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8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List of Social Issues in Today's </a:t>
            </a:r>
            <a:r>
              <a:rPr lang="en-CA" dirty="0" smtClean="0"/>
              <a:t>Society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2060848"/>
            <a:ext cx="7416824" cy="41764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Global warming                                </a:t>
            </a:r>
            <a:r>
              <a:rPr lang="en-US" dirty="0" smtClean="0"/>
              <a:t>           </a:t>
            </a:r>
            <a:endParaRPr lang="en-US" dirty="0" smtClean="0"/>
          </a:p>
          <a:p>
            <a:r>
              <a:rPr lang="en-US" dirty="0" smtClean="0"/>
              <a:t>Drug abuse                                      </a:t>
            </a:r>
          </a:p>
          <a:p>
            <a:r>
              <a:rPr lang="en-US" dirty="0" smtClean="0"/>
              <a:t>Gun Laws</a:t>
            </a:r>
            <a:r>
              <a:rPr lang="en-US" dirty="0" smtClean="0"/>
              <a:t>                                           </a:t>
            </a:r>
            <a:endParaRPr lang="en-US" dirty="0"/>
          </a:p>
          <a:p>
            <a:r>
              <a:rPr lang="en-US" dirty="0" smtClean="0"/>
              <a:t>Bullying             </a:t>
            </a:r>
          </a:p>
          <a:p>
            <a:r>
              <a:rPr lang="en-US" dirty="0" smtClean="0"/>
              <a:t>Immigration </a:t>
            </a:r>
            <a:endParaRPr lang="en-US" dirty="0" smtClean="0"/>
          </a:p>
          <a:p>
            <a:r>
              <a:rPr lang="en-US" dirty="0" smtClean="0"/>
              <a:t>Homophobia</a:t>
            </a:r>
          </a:p>
          <a:p>
            <a:r>
              <a:rPr lang="en-US" dirty="0" smtClean="0"/>
              <a:t>Poverty</a:t>
            </a:r>
          </a:p>
          <a:p>
            <a:r>
              <a:rPr lang="en-US" dirty="0" smtClean="0"/>
              <a:t>Women’s rights</a:t>
            </a:r>
          </a:p>
          <a:p>
            <a:r>
              <a:rPr lang="en-US" dirty="0" smtClean="0"/>
              <a:t>Religion-based discrimination</a:t>
            </a:r>
          </a:p>
          <a:p>
            <a:r>
              <a:rPr lang="en-US" dirty="0" smtClean="0"/>
              <a:t>Unemployment</a:t>
            </a:r>
          </a:p>
          <a:p>
            <a:r>
              <a:rPr lang="en-US" dirty="0" smtClean="0"/>
              <a:t>Civil rights</a:t>
            </a:r>
          </a:p>
          <a:p>
            <a:r>
              <a:rPr lang="en-US" dirty="0" smtClean="0"/>
              <a:t>Obesity    </a:t>
            </a:r>
          </a:p>
          <a:p>
            <a:r>
              <a:rPr lang="en-US" dirty="0" smtClean="0"/>
              <a:t>Voting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orldthatchangestheworld.files.wordpress.com/2010/08/2-grappling-with-the-worlds-social-issu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46" y="2244164"/>
            <a:ext cx="2665140" cy="18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1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Power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15616" y="2119256"/>
            <a:ext cx="6543829" cy="3974039"/>
          </a:xfrm>
        </p:spPr>
        <p:txBody>
          <a:bodyPr/>
          <a:lstStyle/>
          <a:p>
            <a:r>
              <a:rPr lang="en-US" dirty="0" smtClean="0"/>
              <a:t>Who in our society has power?</a:t>
            </a:r>
          </a:p>
          <a:p>
            <a:r>
              <a:rPr lang="en-US" dirty="0" smtClean="0"/>
              <a:t>Who has priority? Provide an example. </a:t>
            </a:r>
          </a:p>
          <a:p>
            <a:r>
              <a:rPr lang="en-US" dirty="0" smtClean="0"/>
              <a:t>Who creates rules and who directs them?</a:t>
            </a:r>
          </a:p>
          <a:p>
            <a:r>
              <a:rPr lang="en-US" dirty="0" smtClean="0"/>
              <a:t>Do all citizen obey the rules?</a:t>
            </a:r>
          </a:p>
          <a:p>
            <a:r>
              <a:rPr lang="en-US" dirty="0" smtClean="0"/>
              <a:t>What happens if someone disobey?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Knock Down the House</a:t>
            </a:r>
            <a:endParaRPr lang="en-US" dirty="0"/>
          </a:p>
        </p:txBody>
      </p:sp>
      <p:pic>
        <p:nvPicPr>
          <p:cNvPr id="4" name="_wGZc8ZjFY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7664" y="2060848"/>
            <a:ext cx="6321970" cy="35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98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EB078058AD64FB2BA6726E55AC0F8" ma:contentTypeVersion="0" ma:contentTypeDescription="Crée un document." ma:contentTypeScope="" ma:versionID="daf7fa9b2a86c113d897f368c59f10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e331b061e72866024fe28ebad680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021BAC-0E5C-433E-98C6-E79AB4BDBBF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D4CD2A-573D-4834-8741-FDC34E7AE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FF0728B-BB50-49B5-A2C3-291F1DDE1F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1744</TotalTime>
  <Words>238</Words>
  <Application>Microsoft Office PowerPoint</Application>
  <PresentationFormat>On-screen Show (4:3)</PresentationFormat>
  <Paragraphs>40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Brush Script MT</vt:lpstr>
      <vt:lpstr>Constantia</vt:lpstr>
      <vt:lpstr>Franklin Gothic Book</vt:lpstr>
      <vt:lpstr>Rage Italic</vt:lpstr>
      <vt:lpstr>Punaise</vt:lpstr>
      <vt:lpstr>Social Issues</vt:lpstr>
      <vt:lpstr>What is a social issue? </vt:lpstr>
      <vt:lpstr>PowerPoint Presentation</vt:lpstr>
      <vt:lpstr>Most Common Social Problems</vt:lpstr>
      <vt:lpstr>Brain Storm </vt:lpstr>
      <vt:lpstr>Social Issues </vt:lpstr>
      <vt:lpstr>List of Social Issues in Today's Society</vt:lpstr>
      <vt:lpstr>Social Power</vt:lpstr>
      <vt:lpstr>Knock Down the House</vt:lpstr>
      <vt:lpstr>PowerPoint Presentation</vt:lpstr>
      <vt:lpstr>Social Project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Cynthia C Martinez</cp:lastModifiedBy>
  <cp:revision>56</cp:revision>
  <dcterms:created xsi:type="dcterms:W3CDTF">2015-11-19T13:14:33Z</dcterms:created>
  <dcterms:modified xsi:type="dcterms:W3CDTF">2019-05-14T15:03:43Z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0x0101009FAEB078058AD64FB2BA6726E55AC0F8</vt:lpwstr>
  </property>
</Properties>
</file>