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3"/>
  </p:sldMasterIdLst>
  <p:notesMasterIdLst>
    <p:notesMasterId r:id="rId91"/>
  </p:notesMasterIdLst>
  <p:sldIdLst>
    <p:sldId id="256" r:id="rId4"/>
    <p:sldId id="257" r:id="rId5"/>
    <p:sldId id="258" r:id="rId6"/>
    <p:sldId id="266" r:id="rId7"/>
    <p:sldId id="267" r:id="rId8"/>
    <p:sldId id="268" r:id="rId9"/>
    <p:sldId id="269" r:id="rId10"/>
    <p:sldId id="265" r:id="rId11"/>
    <p:sldId id="304" r:id="rId12"/>
    <p:sldId id="305" r:id="rId13"/>
    <p:sldId id="259" r:id="rId14"/>
    <p:sldId id="262" r:id="rId15"/>
    <p:sldId id="298" r:id="rId16"/>
    <p:sldId id="263" r:id="rId17"/>
    <p:sldId id="264" r:id="rId18"/>
    <p:sldId id="271" r:id="rId19"/>
    <p:sldId id="306" r:id="rId20"/>
    <p:sldId id="275" r:id="rId21"/>
    <p:sldId id="276" r:id="rId22"/>
    <p:sldId id="272" r:id="rId23"/>
    <p:sldId id="273" r:id="rId24"/>
    <p:sldId id="274" r:id="rId25"/>
    <p:sldId id="277" r:id="rId26"/>
    <p:sldId id="308" r:id="rId27"/>
    <p:sldId id="299" r:id="rId28"/>
    <p:sldId id="278" r:id="rId29"/>
    <p:sldId id="279" r:id="rId30"/>
    <p:sldId id="300" r:id="rId31"/>
    <p:sldId id="280" r:id="rId32"/>
    <p:sldId id="281" r:id="rId33"/>
    <p:sldId id="313" r:id="rId34"/>
    <p:sldId id="282" r:id="rId35"/>
    <p:sldId id="283" r:id="rId36"/>
    <p:sldId id="309" r:id="rId37"/>
    <p:sldId id="310" r:id="rId38"/>
    <p:sldId id="311" r:id="rId39"/>
    <p:sldId id="301" r:id="rId40"/>
    <p:sldId id="302" r:id="rId41"/>
    <p:sldId id="303" r:id="rId42"/>
    <p:sldId id="341" r:id="rId43"/>
    <p:sldId id="312" r:id="rId44"/>
    <p:sldId id="331" r:id="rId45"/>
    <p:sldId id="284" r:id="rId46"/>
    <p:sldId id="285" r:id="rId47"/>
    <p:sldId id="335" r:id="rId48"/>
    <p:sldId id="286" r:id="rId49"/>
    <p:sldId id="338" r:id="rId50"/>
    <p:sldId id="287" r:id="rId51"/>
    <p:sldId id="288" r:id="rId52"/>
    <p:sldId id="289" r:id="rId53"/>
    <p:sldId id="337" r:id="rId54"/>
    <p:sldId id="290" r:id="rId55"/>
    <p:sldId id="291" r:id="rId56"/>
    <p:sldId id="292" r:id="rId57"/>
    <p:sldId id="333" r:id="rId58"/>
    <p:sldId id="339" r:id="rId59"/>
    <p:sldId id="342" r:id="rId60"/>
    <p:sldId id="340" r:id="rId61"/>
    <p:sldId id="343" r:id="rId62"/>
    <p:sldId id="293" r:id="rId63"/>
    <p:sldId id="344" r:id="rId64"/>
    <p:sldId id="294" r:id="rId65"/>
    <p:sldId id="329" r:id="rId66"/>
    <p:sldId id="295" r:id="rId67"/>
    <p:sldId id="332" r:id="rId68"/>
    <p:sldId id="296" r:id="rId69"/>
    <p:sldId id="297" r:id="rId70"/>
    <p:sldId id="334" r:id="rId71"/>
    <p:sldId id="330" r:id="rId72"/>
    <p:sldId id="323" r:id="rId73"/>
    <p:sldId id="346" r:id="rId74"/>
    <p:sldId id="345" r:id="rId75"/>
    <p:sldId id="347" r:id="rId76"/>
    <p:sldId id="314" r:id="rId77"/>
    <p:sldId id="315" r:id="rId78"/>
    <p:sldId id="325" r:id="rId79"/>
    <p:sldId id="316" r:id="rId80"/>
    <p:sldId id="317" r:id="rId81"/>
    <p:sldId id="318" r:id="rId82"/>
    <p:sldId id="319" r:id="rId83"/>
    <p:sldId id="320" r:id="rId84"/>
    <p:sldId id="321" r:id="rId85"/>
    <p:sldId id="326" r:id="rId86"/>
    <p:sldId id="322" r:id="rId87"/>
    <p:sldId id="324" r:id="rId88"/>
    <p:sldId id="327" r:id="rId89"/>
    <p:sldId id="328" r:id="rId9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99D324-6142-9E87-3CC2-96233DADC4E3}" v="31" dt="2019-12-17T13:59:43.590"/>
    <p1510:client id="{A19B3F94-9A48-807F-C0DF-8CB86B92B45F}" v="16" dt="2019-12-12T14:11:36.261"/>
    <p1510:client id="{ACC41C26-C5D3-F102-E664-589146D2D3EC}" v="486" dt="2019-12-10T17:30:08.743"/>
    <p1510:client id="{C5641431-170F-391F-CCAB-45BEF2DA0F2E}" v="375" dt="2019-12-10T15:03:15.9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tableStyles" Target="tableStyle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notesMaster" Target="notesMasters/notesMaster1.xml"/><Relationship Id="rId9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microsoft.com/office/2015/10/relationships/revisionInfo" Target="revisionInfo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ynthia C Martinez" userId="S::cmartinez@d131.org::50ca0c4c-7aaf-4673-b7e1-bf21d3304755" providerId="AD" clId="Web-{2099D324-6142-9E87-3CC2-96233DADC4E3}"/>
    <pc:docChg chg="addSld modSld sldOrd">
      <pc:chgData name="Cynthia C Martinez" userId="S::cmartinez@d131.org::50ca0c4c-7aaf-4673-b7e1-bf21d3304755" providerId="AD" clId="Web-{2099D324-6142-9E87-3CC2-96233DADC4E3}" dt="2019-12-17T13:59:43.590" v="30" actId="14100"/>
      <pc:docMkLst>
        <pc:docMk/>
      </pc:docMkLst>
      <pc:sldChg chg="addSp delSp modSp new">
        <pc:chgData name="Cynthia C Martinez" userId="S::cmartinez@d131.org::50ca0c4c-7aaf-4673-b7e1-bf21d3304755" providerId="AD" clId="Web-{2099D324-6142-9E87-3CC2-96233DADC4E3}" dt="2019-12-17T13:58:19.433" v="20" actId="14100"/>
        <pc:sldMkLst>
          <pc:docMk/>
          <pc:sldMk cId="3683641872" sldId="345"/>
        </pc:sldMkLst>
        <pc:spChg chg="mod">
          <ac:chgData name="Cynthia C Martinez" userId="S::cmartinez@d131.org::50ca0c4c-7aaf-4673-b7e1-bf21d3304755" providerId="AD" clId="Web-{2099D324-6142-9E87-3CC2-96233DADC4E3}" dt="2019-12-17T13:57:58.886" v="17" actId="20577"/>
          <ac:spMkLst>
            <pc:docMk/>
            <pc:sldMk cId="3683641872" sldId="345"/>
            <ac:spMk id="2" creationId="{EFB8CA34-0CE7-4E09-9E61-6240E50B5BBB}"/>
          </ac:spMkLst>
        </pc:spChg>
        <pc:spChg chg="del">
          <ac:chgData name="Cynthia C Martinez" userId="S::cmartinez@d131.org::50ca0c4c-7aaf-4673-b7e1-bf21d3304755" providerId="AD" clId="Web-{2099D324-6142-9E87-3CC2-96233DADC4E3}" dt="2019-12-17T13:58:06.027" v="18"/>
          <ac:spMkLst>
            <pc:docMk/>
            <pc:sldMk cId="3683641872" sldId="345"/>
            <ac:spMk id="3" creationId="{F08B230F-1251-4233-8DA6-943F65806299}"/>
          </ac:spMkLst>
        </pc:spChg>
        <pc:picChg chg="add mod ord">
          <ac:chgData name="Cynthia C Martinez" userId="S::cmartinez@d131.org::50ca0c4c-7aaf-4673-b7e1-bf21d3304755" providerId="AD" clId="Web-{2099D324-6142-9E87-3CC2-96233DADC4E3}" dt="2019-12-17T13:58:19.433" v="20" actId="14100"/>
          <ac:picMkLst>
            <pc:docMk/>
            <pc:sldMk cId="3683641872" sldId="345"/>
            <ac:picMk id="4" creationId="{2B48EA83-1A9E-4FFD-823D-89BC7FCE00E4}"/>
          </ac:picMkLst>
        </pc:picChg>
      </pc:sldChg>
      <pc:sldChg chg="modSp new ord">
        <pc:chgData name="Cynthia C Martinez" userId="S::cmartinez@d131.org::50ca0c4c-7aaf-4673-b7e1-bf21d3304755" providerId="AD" clId="Web-{2099D324-6142-9E87-3CC2-96233DADC4E3}" dt="2019-12-17T13:56:36.557" v="10"/>
        <pc:sldMkLst>
          <pc:docMk/>
          <pc:sldMk cId="372756033" sldId="346"/>
        </pc:sldMkLst>
        <pc:spChg chg="mod">
          <ac:chgData name="Cynthia C Martinez" userId="S::cmartinez@d131.org::50ca0c4c-7aaf-4673-b7e1-bf21d3304755" providerId="AD" clId="Web-{2099D324-6142-9E87-3CC2-96233DADC4E3}" dt="2019-12-17T13:54:48.057" v="8" actId="20577"/>
          <ac:spMkLst>
            <pc:docMk/>
            <pc:sldMk cId="372756033" sldId="346"/>
            <ac:spMk id="2" creationId="{1DF68FA2-7FDB-4245-97A9-EF2DE5DE2489}"/>
          </ac:spMkLst>
        </pc:spChg>
        <pc:spChg chg="mod">
          <ac:chgData name="Cynthia C Martinez" userId="S::cmartinez@d131.org::50ca0c4c-7aaf-4673-b7e1-bf21d3304755" providerId="AD" clId="Web-{2099D324-6142-9E87-3CC2-96233DADC4E3}" dt="2019-12-17T13:56:29.511" v="9" actId="20577"/>
          <ac:spMkLst>
            <pc:docMk/>
            <pc:sldMk cId="372756033" sldId="346"/>
            <ac:spMk id="3" creationId="{519B9525-C170-4616-88A9-8D02842E156E}"/>
          </ac:spMkLst>
        </pc:spChg>
      </pc:sldChg>
      <pc:sldChg chg="addSp delSp modSp new">
        <pc:chgData name="Cynthia C Martinez" userId="S::cmartinez@d131.org::50ca0c4c-7aaf-4673-b7e1-bf21d3304755" providerId="AD" clId="Web-{2099D324-6142-9E87-3CC2-96233DADC4E3}" dt="2019-12-17T13:59:43.590" v="30" actId="14100"/>
        <pc:sldMkLst>
          <pc:docMk/>
          <pc:sldMk cId="3402151333" sldId="347"/>
        </pc:sldMkLst>
        <pc:spChg chg="mod">
          <ac:chgData name="Cynthia C Martinez" userId="S::cmartinez@d131.org::50ca0c4c-7aaf-4673-b7e1-bf21d3304755" providerId="AD" clId="Web-{2099D324-6142-9E87-3CC2-96233DADC4E3}" dt="2019-12-17T13:58:57.652" v="27" actId="20577"/>
          <ac:spMkLst>
            <pc:docMk/>
            <pc:sldMk cId="3402151333" sldId="347"/>
            <ac:spMk id="2" creationId="{8DE8FDF9-C095-44D2-B943-EBA518575739}"/>
          </ac:spMkLst>
        </pc:spChg>
        <pc:spChg chg="del">
          <ac:chgData name="Cynthia C Martinez" userId="S::cmartinez@d131.org::50ca0c4c-7aaf-4673-b7e1-bf21d3304755" providerId="AD" clId="Web-{2099D324-6142-9E87-3CC2-96233DADC4E3}" dt="2019-12-17T13:59:30.621" v="28"/>
          <ac:spMkLst>
            <pc:docMk/>
            <pc:sldMk cId="3402151333" sldId="347"/>
            <ac:spMk id="3" creationId="{04BBB862-7459-483B-B950-7DCA10DD240C}"/>
          </ac:spMkLst>
        </pc:spChg>
        <pc:picChg chg="add mod ord">
          <ac:chgData name="Cynthia C Martinez" userId="S::cmartinez@d131.org::50ca0c4c-7aaf-4673-b7e1-bf21d3304755" providerId="AD" clId="Web-{2099D324-6142-9E87-3CC2-96233DADC4E3}" dt="2019-12-17T13:59:43.590" v="30" actId="14100"/>
          <ac:picMkLst>
            <pc:docMk/>
            <pc:sldMk cId="3402151333" sldId="347"/>
            <ac:picMk id="4" creationId="{0A41F05B-8749-4137-86A3-410403C17C82}"/>
          </ac:picMkLst>
        </pc:picChg>
      </pc:sldChg>
    </pc:docChg>
  </pc:docChgLst>
  <pc:docChgLst>
    <pc:chgData name="Cynthia C Martinez" userId="S::cmartinez@d131.org::50ca0c4c-7aaf-4673-b7e1-bf21d3304755" providerId="AD" clId="Web-{ACC41C26-C5D3-F102-E664-589146D2D3EC}"/>
    <pc:docChg chg="addSld delSld modSld sldOrd">
      <pc:chgData name="Cynthia C Martinez" userId="S::cmartinez@d131.org::50ca0c4c-7aaf-4673-b7e1-bf21d3304755" providerId="AD" clId="Web-{ACC41C26-C5D3-F102-E664-589146D2D3EC}" dt="2019-12-10T17:30:08.743" v="469" actId="14100"/>
      <pc:docMkLst>
        <pc:docMk/>
      </pc:docMkLst>
      <pc:sldChg chg="addSp modSp">
        <pc:chgData name="Cynthia C Martinez" userId="S::cmartinez@d131.org::50ca0c4c-7aaf-4673-b7e1-bf21d3304755" providerId="AD" clId="Web-{ACC41C26-C5D3-F102-E664-589146D2D3EC}" dt="2019-12-10T16:35:04.657" v="304" actId="1076"/>
        <pc:sldMkLst>
          <pc:docMk/>
          <pc:sldMk cId="0" sldId="291"/>
        </pc:sldMkLst>
        <pc:spChg chg="add mod">
          <ac:chgData name="Cynthia C Martinez" userId="S::cmartinez@d131.org::50ca0c4c-7aaf-4673-b7e1-bf21d3304755" providerId="AD" clId="Web-{ACC41C26-C5D3-F102-E664-589146D2D3EC}" dt="2019-12-10T16:35:04.657" v="304" actId="1076"/>
          <ac:spMkLst>
            <pc:docMk/>
            <pc:sldMk cId="0" sldId="291"/>
            <ac:spMk id="2" creationId="{7551F544-7C2A-43F4-B6C2-F766A61F5034}"/>
          </ac:spMkLst>
        </pc:spChg>
      </pc:sldChg>
      <pc:sldChg chg="modSp">
        <pc:chgData name="Cynthia C Martinez" userId="S::cmartinez@d131.org::50ca0c4c-7aaf-4673-b7e1-bf21d3304755" providerId="AD" clId="Web-{ACC41C26-C5D3-F102-E664-589146D2D3EC}" dt="2019-12-10T15:34:15.585" v="3" actId="14100"/>
        <pc:sldMkLst>
          <pc:docMk/>
          <pc:sldMk cId="0" sldId="322"/>
        </pc:sldMkLst>
        <pc:spChg chg="mod">
          <ac:chgData name="Cynthia C Martinez" userId="S::cmartinez@d131.org::50ca0c4c-7aaf-4673-b7e1-bf21d3304755" providerId="AD" clId="Web-{ACC41C26-C5D3-F102-E664-589146D2D3EC}" dt="2019-12-10T15:34:10.600" v="1" actId="20577"/>
          <ac:spMkLst>
            <pc:docMk/>
            <pc:sldMk cId="0" sldId="322"/>
            <ac:spMk id="116738" creationId="{DF939062-9B9C-452F-B5D1-ABE77C3C09DE}"/>
          </ac:spMkLst>
        </pc:spChg>
        <pc:picChg chg="mod">
          <ac:chgData name="Cynthia C Martinez" userId="S::cmartinez@d131.org::50ca0c4c-7aaf-4673-b7e1-bf21d3304755" providerId="AD" clId="Web-{ACC41C26-C5D3-F102-E664-589146D2D3EC}" dt="2019-12-10T15:34:15.585" v="3" actId="14100"/>
          <ac:picMkLst>
            <pc:docMk/>
            <pc:sldMk cId="0" sldId="322"/>
            <ac:picMk id="116739" creationId="{A74360F5-DFF7-46E4-BC7B-586E57B51736}"/>
          </ac:picMkLst>
        </pc:picChg>
      </pc:sldChg>
      <pc:sldChg chg="addSp delSp modSp new">
        <pc:chgData name="Cynthia C Martinez" userId="S::cmartinez@d131.org::50ca0c4c-7aaf-4673-b7e1-bf21d3304755" providerId="AD" clId="Web-{ACC41C26-C5D3-F102-E664-589146D2D3EC}" dt="2019-12-10T15:38:52.533" v="26" actId="20577"/>
        <pc:sldMkLst>
          <pc:docMk/>
          <pc:sldMk cId="3951620827" sldId="332"/>
        </pc:sldMkLst>
        <pc:spChg chg="mod">
          <ac:chgData name="Cynthia C Martinez" userId="S::cmartinez@d131.org::50ca0c4c-7aaf-4673-b7e1-bf21d3304755" providerId="AD" clId="Web-{ACC41C26-C5D3-F102-E664-589146D2D3EC}" dt="2019-12-10T15:38:52.533" v="26" actId="20577"/>
          <ac:spMkLst>
            <pc:docMk/>
            <pc:sldMk cId="3951620827" sldId="332"/>
            <ac:spMk id="2" creationId="{5D5E0925-A14A-4077-BF62-8C6865E5B34C}"/>
          </ac:spMkLst>
        </pc:spChg>
        <pc:spChg chg="del">
          <ac:chgData name="Cynthia C Martinez" userId="S::cmartinez@d131.org::50ca0c4c-7aaf-4673-b7e1-bf21d3304755" providerId="AD" clId="Web-{ACC41C26-C5D3-F102-E664-589146D2D3EC}" dt="2019-12-10T15:37:35.530" v="5"/>
          <ac:spMkLst>
            <pc:docMk/>
            <pc:sldMk cId="3951620827" sldId="332"/>
            <ac:spMk id="3" creationId="{517C1780-A99D-418C-B2F5-86FA222BD90C}"/>
          </ac:spMkLst>
        </pc:spChg>
        <pc:picChg chg="add mod ord">
          <ac:chgData name="Cynthia C Martinez" userId="S::cmartinez@d131.org::50ca0c4c-7aaf-4673-b7e1-bf21d3304755" providerId="AD" clId="Web-{ACC41C26-C5D3-F102-E664-589146D2D3EC}" dt="2019-12-10T15:38:47.143" v="15" actId="14100"/>
          <ac:picMkLst>
            <pc:docMk/>
            <pc:sldMk cId="3951620827" sldId="332"/>
            <ac:picMk id="4" creationId="{6A78470F-1417-46D0-AFC5-AAC01DDD7164}"/>
          </ac:picMkLst>
        </pc:picChg>
        <pc:picChg chg="add mod">
          <ac:chgData name="Cynthia C Martinez" userId="S::cmartinez@d131.org::50ca0c4c-7aaf-4673-b7e1-bf21d3304755" providerId="AD" clId="Web-{ACC41C26-C5D3-F102-E664-589146D2D3EC}" dt="2019-12-10T15:38:44.252" v="14" actId="1076"/>
          <ac:picMkLst>
            <pc:docMk/>
            <pc:sldMk cId="3951620827" sldId="332"/>
            <ac:picMk id="6" creationId="{CA8CE0DA-2A5F-4799-9275-98106C91E2FF}"/>
          </ac:picMkLst>
        </pc:picChg>
      </pc:sldChg>
      <pc:sldChg chg="del">
        <pc:chgData name="Cynthia C Martinez" userId="S::cmartinez@d131.org::50ca0c4c-7aaf-4673-b7e1-bf21d3304755" providerId="AD" clId="Web-{ACC41C26-C5D3-F102-E664-589146D2D3EC}" dt="2019-12-10T15:25:15.484" v="0"/>
        <pc:sldMkLst>
          <pc:docMk/>
          <pc:sldMk cId="3998307856" sldId="332"/>
        </pc:sldMkLst>
      </pc:sldChg>
      <pc:sldChg chg="addSp modSp new">
        <pc:chgData name="Cynthia C Martinez" userId="S::cmartinez@d131.org::50ca0c4c-7aaf-4673-b7e1-bf21d3304755" providerId="AD" clId="Web-{ACC41C26-C5D3-F102-E664-589146D2D3EC}" dt="2019-12-10T17:05:55.184" v="323" actId="20577"/>
        <pc:sldMkLst>
          <pc:docMk/>
          <pc:sldMk cId="1119236924" sldId="333"/>
        </pc:sldMkLst>
        <pc:spChg chg="mod">
          <ac:chgData name="Cynthia C Martinez" userId="S::cmartinez@d131.org::50ca0c4c-7aaf-4673-b7e1-bf21d3304755" providerId="AD" clId="Web-{ACC41C26-C5D3-F102-E664-589146D2D3EC}" dt="2019-12-10T17:05:55.184" v="323" actId="20577"/>
          <ac:spMkLst>
            <pc:docMk/>
            <pc:sldMk cId="1119236924" sldId="333"/>
            <ac:spMk id="2" creationId="{E5B6E65B-10B2-402B-B851-04385B90DB11}"/>
          </ac:spMkLst>
        </pc:spChg>
        <pc:spChg chg="mod">
          <ac:chgData name="Cynthia C Martinez" userId="S::cmartinez@d131.org::50ca0c4c-7aaf-4673-b7e1-bf21d3304755" providerId="AD" clId="Web-{ACC41C26-C5D3-F102-E664-589146D2D3EC}" dt="2019-12-10T15:41:17.196" v="59" actId="14100"/>
          <ac:spMkLst>
            <pc:docMk/>
            <pc:sldMk cId="1119236924" sldId="333"/>
            <ac:spMk id="3" creationId="{0394068F-FC72-447B-B5A4-6E2169B9B8E1}"/>
          </ac:spMkLst>
        </pc:spChg>
        <pc:picChg chg="add mod">
          <ac:chgData name="Cynthia C Martinez" userId="S::cmartinez@d131.org::50ca0c4c-7aaf-4673-b7e1-bf21d3304755" providerId="AD" clId="Web-{ACC41C26-C5D3-F102-E664-589146D2D3EC}" dt="2019-12-10T15:41:26.165" v="62" actId="14100"/>
          <ac:picMkLst>
            <pc:docMk/>
            <pc:sldMk cId="1119236924" sldId="333"/>
            <ac:picMk id="4" creationId="{C88A06F6-EE3A-4B1C-AB7E-FF097482BD14}"/>
          </ac:picMkLst>
        </pc:picChg>
      </pc:sldChg>
      <pc:sldChg chg="modSp new">
        <pc:chgData name="Cynthia C Martinez" userId="S::cmartinez@d131.org::50ca0c4c-7aaf-4673-b7e1-bf21d3304755" providerId="AD" clId="Web-{ACC41C26-C5D3-F102-E664-589146D2D3EC}" dt="2019-12-10T15:43:59.265" v="73" actId="20577"/>
        <pc:sldMkLst>
          <pc:docMk/>
          <pc:sldMk cId="2618612484" sldId="334"/>
        </pc:sldMkLst>
        <pc:spChg chg="mod">
          <ac:chgData name="Cynthia C Martinez" userId="S::cmartinez@d131.org::50ca0c4c-7aaf-4673-b7e1-bf21d3304755" providerId="AD" clId="Web-{ACC41C26-C5D3-F102-E664-589146D2D3EC}" dt="2019-12-10T15:43:50.140" v="71" actId="20577"/>
          <ac:spMkLst>
            <pc:docMk/>
            <pc:sldMk cId="2618612484" sldId="334"/>
            <ac:spMk id="2" creationId="{3CD2C74A-8C65-43D6-AC28-EBFE2F58E4BC}"/>
          </ac:spMkLst>
        </pc:spChg>
        <pc:spChg chg="mod">
          <ac:chgData name="Cynthia C Martinez" userId="S::cmartinez@d131.org::50ca0c4c-7aaf-4673-b7e1-bf21d3304755" providerId="AD" clId="Web-{ACC41C26-C5D3-F102-E664-589146D2D3EC}" dt="2019-12-10T15:43:59.265" v="73" actId="20577"/>
          <ac:spMkLst>
            <pc:docMk/>
            <pc:sldMk cId="2618612484" sldId="334"/>
            <ac:spMk id="3" creationId="{6849A234-102D-4CC7-8433-46FC924336EA}"/>
          </ac:spMkLst>
        </pc:spChg>
      </pc:sldChg>
      <pc:sldChg chg="addSp modSp new">
        <pc:chgData name="Cynthia C Martinez" userId="S::cmartinez@d131.org::50ca0c4c-7aaf-4673-b7e1-bf21d3304755" providerId="AD" clId="Web-{ACC41C26-C5D3-F102-E664-589146D2D3EC}" dt="2019-12-10T15:55:12.386" v="77"/>
        <pc:sldMkLst>
          <pc:docMk/>
          <pc:sldMk cId="1890588054" sldId="335"/>
        </pc:sldMkLst>
        <pc:graphicFrameChg chg="add mod modGraphic">
          <ac:chgData name="Cynthia C Martinez" userId="S::cmartinez@d131.org::50ca0c4c-7aaf-4673-b7e1-bf21d3304755" providerId="AD" clId="Web-{ACC41C26-C5D3-F102-E664-589146D2D3EC}" dt="2019-12-10T15:55:12.386" v="77"/>
          <ac:graphicFrameMkLst>
            <pc:docMk/>
            <pc:sldMk cId="1890588054" sldId="335"/>
            <ac:graphicFrameMk id="3" creationId="{1051C67A-E52A-46AF-9F69-282FEF8E41EC}"/>
          </ac:graphicFrameMkLst>
        </pc:graphicFrameChg>
      </pc:sldChg>
      <pc:sldChg chg="new del">
        <pc:chgData name="Cynthia C Martinez" userId="S::cmartinez@d131.org::50ca0c4c-7aaf-4673-b7e1-bf21d3304755" providerId="AD" clId="Web-{ACC41C26-C5D3-F102-E664-589146D2D3EC}" dt="2019-12-10T15:56:31.265" v="80"/>
        <pc:sldMkLst>
          <pc:docMk/>
          <pc:sldMk cId="3619771916" sldId="336"/>
        </pc:sldMkLst>
      </pc:sldChg>
      <pc:sldChg chg="addSp delSp modSp new">
        <pc:chgData name="Cynthia C Martinez" userId="S::cmartinez@d131.org::50ca0c4c-7aaf-4673-b7e1-bf21d3304755" providerId="AD" clId="Web-{ACC41C26-C5D3-F102-E664-589146D2D3EC}" dt="2019-12-10T16:25:14.383" v="271" actId="20577"/>
        <pc:sldMkLst>
          <pc:docMk/>
          <pc:sldMk cId="3495570242" sldId="337"/>
        </pc:sldMkLst>
        <pc:spChg chg="mod">
          <ac:chgData name="Cynthia C Martinez" userId="S::cmartinez@d131.org::50ca0c4c-7aaf-4673-b7e1-bf21d3304755" providerId="AD" clId="Web-{ACC41C26-C5D3-F102-E664-589146D2D3EC}" dt="2019-12-10T16:22:20.704" v="269" actId="20577"/>
          <ac:spMkLst>
            <pc:docMk/>
            <pc:sldMk cId="3495570242" sldId="337"/>
            <ac:spMk id="2" creationId="{8C4CBE36-FCF1-4128-A902-BE58A7D26825}"/>
          </ac:spMkLst>
        </pc:spChg>
        <pc:spChg chg="mod">
          <ac:chgData name="Cynthia C Martinez" userId="S::cmartinez@d131.org::50ca0c4c-7aaf-4673-b7e1-bf21d3304755" providerId="AD" clId="Web-{ACC41C26-C5D3-F102-E664-589146D2D3EC}" dt="2019-12-10T16:25:14.383" v="271" actId="20577"/>
          <ac:spMkLst>
            <pc:docMk/>
            <pc:sldMk cId="3495570242" sldId="337"/>
            <ac:spMk id="3" creationId="{ED69A1FE-6326-4292-BAE6-C6A7BC0F90A4}"/>
          </ac:spMkLst>
        </pc:spChg>
        <pc:spChg chg="del mod">
          <ac:chgData name="Cynthia C Martinez" userId="S::cmartinez@d131.org::50ca0c4c-7aaf-4673-b7e1-bf21d3304755" providerId="AD" clId="Web-{ACC41C26-C5D3-F102-E664-589146D2D3EC}" dt="2019-12-10T16:22:05.812" v="256"/>
          <ac:spMkLst>
            <pc:docMk/>
            <pc:sldMk cId="3495570242" sldId="337"/>
            <ac:spMk id="4" creationId="{EB4BA280-9A41-43B4-BEFD-5FF57F30C049}"/>
          </ac:spMkLst>
        </pc:spChg>
        <pc:picChg chg="add del mod">
          <ac:chgData name="Cynthia C Martinez" userId="S::cmartinez@d131.org::50ca0c4c-7aaf-4673-b7e1-bf21d3304755" providerId="AD" clId="Web-{ACC41C26-C5D3-F102-E664-589146D2D3EC}" dt="2019-12-10T16:19:22.150" v="228"/>
          <ac:picMkLst>
            <pc:docMk/>
            <pc:sldMk cId="3495570242" sldId="337"/>
            <ac:picMk id="5" creationId="{380939E2-0A44-4595-88AB-602C5A91F856}"/>
          </ac:picMkLst>
        </pc:picChg>
        <pc:picChg chg="add mod">
          <ac:chgData name="Cynthia C Martinez" userId="S::cmartinez@d131.org::50ca0c4c-7aaf-4673-b7e1-bf21d3304755" providerId="AD" clId="Web-{ACC41C26-C5D3-F102-E664-589146D2D3EC}" dt="2019-12-10T16:20:23.527" v="240" actId="1076"/>
          <ac:picMkLst>
            <pc:docMk/>
            <pc:sldMk cId="3495570242" sldId="337"/>
            <ac:picMk id="7" creationId="{ECBB0CEA-DF3C-49A1-A6B3-7E7F2EDF3065}"/>
          </ac:picMkLst>
        </pc:picChg>
      </pc:sldChg>
      <pc:sldChg chg="addSp delSp modSp new">
        <pc:chgData name="Cynthia C Martinez" userId="S::cmartinez@d131.org::50ca0c4c-7aaf-4673-b7e1-bf21d3304755" providerId="AD" clId="Web-{ACC41C26-C5D3-F102-E664-589146D2D3EC}" dt="2019-12-10T17:11:06.681" v="361" actId="20577"/>
        <pc:sldMkLst>
          <pc:docMk/>
          <pc:sldMk cId="152327303" sldId="338"/>
        </pc:sldMkLst>
        <pc:spChg chg="mod">
          <ac:chgData name="Cynthia C Martinez" userId="S::cmartinez@d131.org::50ca0c4c-7aaf-4673-b7e1-bf21d3304755" providerId="AD" clId="Web-{ACC41C26-C5D3-F102-E664-589146D2D3EC}" dt="2019-12-10T17:11:06.681" v="361" actId="20577"/>
          <ac:spMkLst>
            <pc:docMk/>
            <pc:sldMk cId="152327303" sldId="338"/>
            <ac:spMk id="2" creationId="{CAB1BF2E-ACB8-4F28-A3B3-682C65F565C1}"/>
          </ac:spMkLst>
        </pc:spChg>
        <pc:spChg chg="del">
          <ac:chgData name="Cynthia C Martinez" userId="S::cmartinez@d131.org::50ca0c4c-7aaf-4673-b7e1-bf21d3304755" providerId="AD" clId="Web-{ACC41C26-C5D3-F102-E664-589146D2D3EC}" dt="2019-12-10T17:09:37.271" v="336"/>
          <ac:spMkLst>
            <pc:docMk/>
            <pc:sldMk cId="152327303" sldId="338"/>
            <ac:spMk id="3" creationId="{77DB6927-1BEE-4A00-9FE9-DF4CE518AB92}"/>
          </ac:spMkLst>
        </pc:spChg>
        <pc:picChg chg="add mod ord">
          <ac:chgData name="Cynthia C Martinez" userId="S::cmartinez@d131.org::50ca0c4c-7aaf-4673-b7e1-bf21d3304755" providerId="AD" clId="Web-{ACC41C26-C5D3-F102-E664-589146D2D3EC}" dt="2019-12-10T17:09:44.225" v="338" actId="14100"/>
          <ac:picMkLst>
            <pc:docMk/>
            <pc:sldMk cId="152327303" sldId="338"/>
            <ac:picMk id="4" creationId="{0A108ACE-583E-42E9-BB3B-314DC60B2E23}"/>
          </ac:picMkLst>
        </pc:picChg>
      </pc:sldChg>
      <pc:sldChg chg="addSp delSp modSp new ord">
        <pc:chgData name="Cynthia C Martinez" userId="S::cmartinez@d131.org::50ca0c4c-7aaf-4673-b7e1-bf21d3304755" providerId="AD" clId="Web-{ACC41C26-C5D3-F102-E664-589146D2D3EC}" dt="2019-12-10T17:19:51.531" v="380"/>
        <pc:sldMkLst>
          <pc:docMk/>
          <pc:sldMk cId="1994388018" sldId="339"/>
        </pc:sldMkLst>
        <pc:spChg chg="mod">
          <ac:chgData name="Cynthia C Martinez" userId="S::cmartinez@d131.org::50ca0c4c-7aaf-4673-b7e1-bf21d3304755" providerId="AD" clId="Web-{ACC41C26-C5D3-F102-E664-589146D2D3EC}" dt="2019-12-10T17:14:43.643" v="372" actId="20577"/>
          <ac:spMkLst>
            <pc:docMk/>
            <pc:sldMk cId="1994388018" sldId="339"/>
            <ac:spMk id="2" creationId="{FFB1273B-54B7-4C36-989F-EDC11B75CC05}"/>
          </ac:spMkLst>
        </pc:spChg>
        <pc:spChg chg="del mod">
          <ac:chgData name="Cynthia C Martinez" userId="S::cmartinez@d131.org::50ca0c4c-7aaf-4673-b7e1-bf21d3304755" providerId="AD" clId="Web-{ACC41C26-C5D3-F102-E664-589146D2D3EC}" dt="2019-12-10T17:18:37.168" v="377"/>
          <ac:spMkLst>
            <pc:docMk/>
            <pc:sldMk cId="1994388018" sldId="339"/>
            <ac:spMk id="3" creationId="{A96A84F9-65B5-435E-ADC9-BC6F004CFC3C}"/>
          </ac:spMkLst>
        </pc:spChg>
        <pc:picChg chg="add mod ord">
          <ac:chgData name="Cynthia C Martinez" userId="S::cmartinez@d131.org::50ca0c4c-7aaf-4673-b7e1-bf21d3304755" providerId="AD" clId="Web-{ACC41C26-C5D3-F102-E664-589146D2D3EC}" dt="2019-12-10T17:18:44.872" v="379" actId="14100"/>
          <ac:picMkLst>
            <pc:docMk/>
            <pc:sldMk cId="1994388018" sldId="339"/>
            <ac:picMk id="4" creationId="{BB33113C-D951-46CE-95A7-627BE8DCCE9C}"/>
          </ac:picMkLst>
        </pc:picChg>
      </pc:sldChg>
      <pc:sldChg chg="modSp new">
        <pc:chgData name="Cynthia C Martinez" userId="S::cmartinez@d131.org::50ca0c4c-7aaf-4673-b7e1-bf21d3304755" providerId="AD" clId="Web-{ACC41C26-C5D3-F102-E664-589146D2D3EC}" dt="2019-12-10T17:20:12.094" v="397" actId="20577"/>
        <pc:sldMkLst>
          <pc:docMk/>
          <pc:sldMk cId="907185034" sldId="340"/>
        </pc:sldMkLst>
        <pc:spChg chg="mod">
          <ac:chgData name="Cynthia C Martinez" userId="S::cmartinez@d131.org::50ca0c4c-7aaf-4673-b7e1-bf21d3304755" providerId="AD" clId="Web-{ACC41C26-C5D3-F102-E664-589146D2D3EC}" dt="2019-12-10T17:20:05.062" v="396" actId="20577"/>
          <ac:spMkLst>
            <pc:docMk/>
            <pc:sldMk cId="907185034" sldId="340"/>
            <ac:spMk id="2" creationId="{8EC0B6E7-DA5B-40AE-834A-2E8B46963BB6}"/>
          </ac:spMkLst>
        </pc:spChg>
        <pc:spChg chg="mod">
          <ac:chgData name="Cynthia C Martinez" userId="S::cmartinez@d131.org::50ca0c4c-7aaf-4673-b7e1-bf21d3304755" providerId="AD" clId="Web-{ACC41C26-C5D3-F102-E664-589146D2D3EC}" dt="2019-12-10T17:20:12.094" v="397" actId="20577"/>
          <ac:spMkLst>
            <pc:docMk/>
            <pc:sldMk cId="907185034" sldId="340"/>
            <ac:spMk id="3" creationId="{55A0447D-2FCB-4A8B-9D44-7E2F657BB958}"/>
          </ac:spMkLst>
        </pc:spChg>
      </pc:sldChg>
      <pc:sldChg chg="addSp modSp new">
        <pc:chgData name="Cynthia C Martinez" userId="S::cmartinez@d131.org::50ca0c4c-7aaf-4673-b7e1-bf21d3304755" providerId="AD" clId="Web-{ACC41C26-C5D3-F102-E664-589146D2D3EC}" dt="2019-12-10T17:26:20.218" v="446" actId="14100"/>
        <pc:sldMkLst>
          <pc:docMk/>
          <pc:sldMk cId="3617753647" sldId="341"/>
        </pc:sldMkLst>
        <pc:spChg chg="add mod">
          <ac:chgData name="Cynthia C Martinez" userId="S::cmartinez@d131.org::50ca0c4c-7aaf-4673-b7e1-bf21d3304755" providerId="AD" clId="Web-{ACC41C26-C5D3-F102-E664-589146D2D3EC}" dt="2019-12-10T17:24:24.589" v="404" actId="20577"/>
          <ac:spMkLst>
            <pc:docMk/>
            <pc:sldMk cId="3617753647" sldId="341"/>
            <ac:spMk id="2" creationId="{C7F77E66-4180-4362-856C-B90FEA0DE8BD}"/>
          </ac:spMkLst>
        </pc:spChg>
        <pc:spChg chg="add mod">
          <ac:chgData name="Cynthia C Martinez" userId="S::cmartinez@d131.org::50ca0c4c-7aaf-4673-b7e1-bf21d3304755" providerId="AD" clId="Web-{ACC41C26-C5D3-F102-E664-589146D2D3EC}" dt="2019-12-10T17:24:50.636" v="434" actId="14100"/>
          <ac:spMkLst>
            <pc:docMk/>
            <pc:sldMk cId="3617753647" sldId="341"/>
            <ac:spMk id="3" creationId="{D24C6BD7-4058-41E6-BFEE-29DDB9AFFA06}"/>
          </ac:spMkLst>
        </pc:spChg>
        <pc:picChg chg="add mod">
          <ac:chgData name="Cynthia C Martinez" userId="S::cmartinez@d131.org::50ca0c4c-7aaf-4673-b7e1-bf21d3304755" providerId="AD" clId="Web-{ACC41C26-C5D3-F102-E664-589146D2D3EC}" dt="2019-12-10T17:26:20.218" v="446" actId="14100"/>
          <ac:picMkLst>
            <pc:docMk/>
            <pc:sldMk cId="3617753647" sldId="341"/>
            <ac:picMk id="4" creationId="{FD2D15D1-EA6A-4903-BBE8-2DA47F3F4B81}"/>
          </ac:picMkLst>
        </pc:picChg>
        <pc:picChg chg="add mod ord">
          <ac:chgData name="Cynthia C Martinez" userId="S::cmartinez@d131.org::50ca0c4c-7aaf-4673-b7e1-bf21d3304755" providerId="AD" clId="Web-{ACC41C26-C5D3-F102-E664-589146D2D3EC}" dt="2019-12-10T17:26:15.718" v="445" actId="14100"/>
          <ac:picMkLst>
            <pc:docMk/>
            <pc:sldMk cId="3617753647" sldId="341"/>
            <ac:picMk id="6" creationId="{815D3897-F044-4DDF-96B0-AEE2175384C0}"/>
          </ac:picMkLst>
        </pc:picChg>
      </pc:sldChg>
      <pc:sldChg chg="addSp delSp modSp new">
        <pc:chgData name="Cynthia C Martinez" userId="S::cmartinez@d131.org::50ca0c4c-7aaf-4673-b7e1-bf21d3304755" providerId="AD" clId="Web-{ACC41C26-C5D3-F102-E664-589146D2D3EC}" dt="2019-12-10T17:30:08.743" v="469" actId="14100"/>
        <pc:sldMkLst>
          <pc:docMk/>
          <pc:sldMk cId="3223255469" sldId="342"/>
        </pc:sldMkLst>
        <pc:spChg chg="mod">
          <ac:chgData name="Cynthia C Martinez" userId="S::cmartinez@d131.org::50ca0c4c-7aaf-4673-b7e1-bf21d3304755" providerId="AD" clId="Web-{ACC41C26-C5D3-F102-E664-589146D2D3EC}" dt="2019-12-10T17:30:00.571" v="467" actId="14100"/>
          <ac:spMkLst>
            <pc:docMk/>
            <pc:sldMk cId="3223255469" sldId="342"/>
            <ac:spMk id="2" creationId="{31035316-7E05-4B35-9503-A4AFA21B7A03}"/>
          </ac:spMkLst>
        </pc:spChg>
        <pc:spChg chg="del">
          <ac:chgData name="Cynthia C Martinez" userId="S::cmartinez@d131.org::50ca0c4c-7aaf-4673-b7e1-bf21d3304755" providerId="AD" clId="Web-{ACC41C26-C5D3-F102-E664-589146D2D3EC}" dt="2019-12-10T17:29:37.664" v="463"/>
          <ac:spMkLst>
            <pc:docMk/>
            <pc:sldMk cId="3223255469" sldId="342"/>
            <ac:spMk id="3" creationId="{808731DB-D29C-4237-866A-AB6E4D8277F2}"/>
          </ac:spMkLst>
        </pc:spChg>
        <pc:picChg chg="add mod ord">
          <ac:chgData name="Cynthia C Martinez" userId="S::cmartinez@d131.org::50ca0c4c-7aaf-4673-b7e1-bf21d3304755" providerId="AD" clId="Web-{ACC41C26-C5D3-F102-E664-589146D2D3EC}" dt="2019-12-10T17:30:08.743" v="469" actId="14100"/>
          <ac:picMkLst>
            <pc:docMk/>
            <pc:sldMk cId="3223255469" sldId="342"/>
            <ac:picMk id="4" creationId="{12D4AE7F-7232-4C6A-95AD-070E0B023510}"/>
          </ac:picMkLst>
        </pc:picChg>
      </pc:sldChg>
    </pc:docChg>
  </pc:docChgLst>
  <pc:docChgLst>
    <pc:chgData name="Cynthia C Martinez" userId="S::cmartinez@d131.org::50ca0c4c-7aaf-4673-b7e1-bf21d3304755" providerId="AD" clId="Web-{C5641431-170F-391F-CCAB-45BEF2DA0F2E}"/>
    <pc:docChg chg="addSld delSld modSld">
      <pc:chgData name="Cynthia C Martinez" userId="S::cmartinez@d131.org::50ca0c4c-7aaf-4673-b7e1-bf21d3304755" providerId="AD" clId="Web-{C5641431-170F-391F-CCAB-45BEF2DA0F2E}" dt="2019-12-10T15:03:13.967" v="368" actId="20577"/>
      <pc:docMkLst>
        <pc:docMk/>
      </pc:docMkLst>
      <pc:sldChg chg="del">
        <pc:chgData name="Cynthia C Martinez" userId="S::cmartinez@d131.org::50ca0c4c-7aaf-4673-b7e1-bf21d3304755" providerId="AD" clId="Web-{C5641431-170F-391F-CCAB-45BEF2DA0F2E}" dt="2019-12-10T14:54:01.120" v="0"/>
        <pc:sldMkLst>
          <pc:docMk/>
          <pc:sldMk cId="0" sldId="307"/>
        </pc:sldMkLst>
      </pc:sldChg>
      <pc:sldChg chg="modSp">
        <pc:chgData name="Cynthia C Martinez" userId="S::cmartinez@d131.org::50ca0c4c-7aaf-4673-b7e1-bf21d3304755" providerId="AD" clId="Web-{C5641431-170F-391F-CCAB-45BEF2DA0F2E}" dt="2019-12-10T15:03:13.967" v="368" actId="20577"/>
        <pc:sldMkLst>
          <pc:docMk/>
          <pc:sldMk cId="0" sldId="326"/>
        </pc:sldMkLst>
        <pc:spChg chg="mod">
          <ac:chgData name="Cynthia C Martinez" userId="S::cmartinez@d131.org::50ca0c4c-7aaf-4673-b7e1-bf21d3304755" providerId="AD" clId="Web-{C5641431-170F-391F-CCAB-45BEF2DA0F2E}" dt="2019-12-10T15:03:13.967" v="368" actId="20577"/>
          <ac:spMkLst>
            <pc:docMk/>
            <pc:sldMk cId="0" sldId="326"/>
            <ac:spMk id="115714" creationId="{12821ACA-03B4-47DE-9A55-57408FD73DC2}"/>
          </ac:spMkLst>
        </pc:spChg>
        <pc:spChg chg="mod">
          <ac:chgData name="Cynthia C Martinez" userId="S::cmartinez@d131.org::50ca0c4c-7aaf-4673-b7e1-bf21d3304755" providerId="AD" clId="Web-{C5641431-170F-391F-CCAB-45BEF2DA0F2E}" dt="2019-12-10T15:03:01.420" v="364" actId="14100"/>
          <ac:spMkLst>
            <pc:docMk/>
            <pc:sldMk cId="0" sldId="326"/>
            <ac:spMk id="115715" creationId="{5B14CD05-B51C-4EEC-9AE7-723A0EC0D824}"/>
          </ac:spMkLst>
        </pc:spChg>
      </pc:sldChg>
      <pc:sldChg chg="modSp">
        <pc:chgData name="Cynthia C Martinez" userId="S::cmartinez@d131.org::50ca0c4c-7aaf-4673-b7e1-bf21d3304755" providerId="AD" clId="Web-{C5641431-170F-391F-CCAB-45BEF2DA0F2E}" dt="2019-12-10T15:01:23.401" v="345" actId="20577"/>
        <pc:sldMkLst>
          <pc:docMk/>
          <pc:sldMk cId="0" sldId="329"/>
        </pc:sldMkLst>
        <pc:spChg chg="mod">
          <ac:chgData name="Cynthia C Martinez" userId="S::cmartinez@d131.org::50ca0c4c-7aaf-4673-b7e1-bf21d3304755" providerId="AD" clId="Web-{C5641431-170F-391F-CCAB-45BEF2DA0F2E}" dt="2019-12-10T15:01:23.401" v="345" actId="20577"/>
          <ac:spMkLst>
            <pc:docMk/>
            <pc:sldMk cId="0" sldId="329"/>
            <ac:spMk id="97282" creationId="{85A8A238-3DEB-4DE9-8E0B-C44A9BD41302}"/>
          </ac:spMkLst>
        </pc:spChg>
      </pc:sldChg>
      <pc:sldChg chg="modSp">
        <pc:chgData name="Cynthia C Martinez" userId="S::cmartinez@d131.org::50ca0c4c-7aaf-4673-b7e1-bf21d3304755" providerId="AD" clId="Web-{C5641431-170F-391F-CCAB-45BEF2DA0F2E}" dt="2019-12-10T15:01:53.417" v="362" actId="20577"/>
        <pc:sldMkLst>
          <pc:docMk/>
          <pc:sldMk cId="0" sldId="330"/>
        </pc:sldMkLst>
        <pc:spChg chg="mod">
          <ac:chgData name="Cynthia C Martinez" userId="S::cmartinez@d131.org::50ca0c4c-7aaf-4673-b7e1-bf21d3304755" providerId="AD" clId="Web-{C5641431-170F-391F-CCAB-45BEF2DA0F2E}" dt="2019-12-10T15:01:53.417" v="362" actId="20577"/>
          <ac:spMkLst>
            <pc:docMk/>
            <pc:sldMk cId="0" sldId="330"/>
            <ac:spMk id="104451" creationId="{38859523-39AF-4A37-811B-A675A8601355}"/>
          </ac:spMkLst>
        </pc:spChg>
      </pc:sldChg>
      <pc:sldChg chg="addSp modSp new">
        <pc:chgData name="Cynthia C Martinez" userId="S::cmartinez@d131.org::50ca0c4c-7aaf-4673-b7e1-bf21d3304755" providerId="AD" clId="Web-{C5641431-170F-391F-CCAB-45BEF2DA0F2E}" dt="2019-12-10T15:00:38.508" v="339" actId="20577"/>
        <pc:sldMkLst>
          <pc:docMk/>
          <pc:sldMk cId="2020825535" sldId="331"/>
        </pc:sldMkLst>
        <pc:spChg chg="add mod">
          <ac:chgData name="Cynthia C Martinez" userId="S::cmartinez@d131.org::50ca0c4c-7aaf-4673-b7e1-bf21d3304755" providerId="AD" clId="Web-{C5641431-170F-391F-CCAB-45BEF2DA0F2E}" dt="2019-12-10T14:59:45.397" v="282" actId="20577"/>
          <ac:spMkLst>
            <pc:docMk/>
            <pc:sldMk cId="2020825535" sldId="331"/>
            <ac:spMk id="2" creationId="{2DE96253-3AC6-4FAB-A873-9680FD90D4E9}"/>
          </ac:spMkLst>
        </pc:spChg>
        <pc:spChg chg="add mod">
          <ac:chgData name="Cynthia C Martinez" userId="S::cmartinez@d131.org::50ca0c4c-7aaf-4673-b7e1-bf21d3304755" providerId="AD" clId="Web-{C5641431-170F-391F-CCAB-45BEF2DA0F2E}" dt="2019-12-10T15:00:38.508" v="339" actId="20577"/>
          <ac:spMkLst>
            <pc:docMk/>
            <pc:sldMk cId="2020825535" sldId="331"/>
            <ac:spMk id="3" creationId="{BAE05991-0F9D-403A-9B45-894685A8AAE7}"/>
          </ac:spMkLst>
        </pc:spChg>
      </pc:sldChg>
      <pc:sldChg chg="new">
        <pc:chgData name="Cynthia C Martinez" userId="S::cmartinez@d131.org::50ca0c4c-7aaf-4673-b7e1-bf21d3304755" providerId="AD" clId="Web-{C5641431-170F-391F-CCAB-45BEF2DA0F2E}" dt="2019-12-10T15:02:53.294" v="363"/>
        <pc:sldMkLst>
          <pc:docMk/>
          <pc:sldMk cId="3998307856" sldId="332"/>
        </pc:sldMkLst>
      </pc:sldChg>
    </pc:docChg>
  </pc:docChgLst>
  <pc:docChgLst>
    <pc:chgData name="Cynthia C Martinez" userId="S::cmartinez@d131.org::50ca0c4c-7aaf-4673-b7e1-bf21d3304755" providerId="AD" clId="Web-{A19B3F94-9A48-807F-C0DF-8CB86B92B45F}"/>
    <pc:docChg chg="addSld modSld">
      <pc:chgData name="Cynthia C Martinez" userId="S::cmartinez@d131.org::50ca0c4c-7aaf-4673-b7e1-bf21d3304755" providerId="AD" clId="Web-{A19B3F94-9A48-807F-C0DF-8CB86B92B45F}" dt="2019-12-12T14:11:35.495" v="12"/>
      <pc:docMkLst>
        <pc:docMk/>
      </pc:docMkLst>
      <pc:sldChg chg="addSp delSp modSp new">
        <pc:chgData name="Cynthia C Martinez" userId="S::cmartinez@d131.org::50ca0c4c-7aaf-4673-b7e1-bf21d3304755" providerId="AD" clId="Web-{A19B3F94-9A48-807F-C0DF-8CB86B92B45F}" dt="2019-12-12T13:44:03.208" v="5" actId="14100"/>
        <pc:sldMkLst>
          <pc:docMk/>
          <pc:sldMk cId="1987766234" sldId="343"/>
        </pc:sldMkLst>
        <pc:spChg chg="del">
          <ac:chgData name="Cynthia C Martinez" userId="S::cmartinez@d131.org::50ca0c4c-7aaf-4673-b7e1-bf21d3304755" providerId="AD" clId="Web-{A19B3F94-9A48-807F-C0DF-8CB86B92B45F}" dt="2019-12-12T13:43:50.223" v="1"/>
          <ac:spMkLst>
            <pc:docMk/>
            <pc:sldMk cId="1987766234" sldId="343"/>
            <ac:spMk id="3" creationId="{EF98AED1-C283-4709-9FC5-878A236E8BCD}"/>
          </ac:spMkLst>
        </pc:spChg>
        <pc:picChg chg="add mod ord">
          <ac:chgData name="Cynthia C Martinez" userId="S::cmartinez@d131.org::50ca0c4c-7aaf-4673-b7e1-bf21d3304755" providerId="AD" clId="Web-{A19B3F94-9A48-807F-C0DF-8CB86B92B45F}" dt="2019-12-12T13:44:03.208" v="5" actId="14100"/>
          <ac:picMkLst>
            <pc:docMk/>
            <pc:sldMk cId="1987766234" sldId="343"/>
            <ac:picMk id="4" creationId="{6AE39344-D51A-488E-BB9E-3269F03E1D65}"/>
          </ac:picMkLst>
        </pc:picChg>
      </pc:sldChg>
      <pc:sldChg chg="addSp delSp modSp new">
        <pc:chgData name="Cynthia C Martinez" userId="S::cmartinez@d131.org::50ca0c4c-7aaf-4673-b7e1-bf21d3304755" providerId="AD" clId="Web-{A19B3F94-9A48-807F-C0DF-8CB86B92B45F}" dt="2019-12-12T14:11:35.495" v="12"/>
        <pc:sldMkLst>
          <pc:docMk/>
          <pc:sldMk cId="1481269024" sldId="344"/>
        </pc:sldMkLst>
        <pc:spChg chg="mod">
          <ac:chgData name="Cynthia C Martinez" userId="S::cmartinez@d131.org::50ca0c4c-7aaf-4673-b7e1-bf21d3304755" providerId="AD" clId="Web-{A19B3F94-9A48-807F-C0DF-8CB86B92B45F}" dt="2019-12-12T14:11:27.448" v="11" actId="20577"/>
          <ac:spMkLst>
            <pc:docMk/>
            <pc:sldMk cId="1481269024" sldId="344"/>
            <ac:spMk id="2" creationId="{860E998C-E08B-4AFF-90BA-0D8F2E8D024A}"/>
          </ac:spMkLst>
        </pc:spChg>
        <pc:spChg chg="del">
          <ac:chgData name="Cynthia C Martinez" userId="S::cmartinez@d131.org::50ca0c4c-7aaf-4673-b7e1-bf21d3304755" providerId="AD" clId="Web-{A19B3F94-9A48-807F-C0DF-8CB86B92B45F}" dt="2019-12-12T14:11:35.495" v="12"/>
          <ac:spMkLst>
            <pc:docMk/>
            <pc:sldMk cId="1481269024" sldId="344"/>
            <ac:spMk id="3" creationId="{14E97324-29FA-4210-9FEA-C20D9BCD0DF9}"/>
          </ac:spMkLst>
        </pc:spChg>
        <pc:picChg chg="add mod ord">
          <ac:chgData name="Cynthia C Martinez" userId="S::cmartinez@d131.org::50ca0c4c-7aaf-4673-b7e1-bf21d3304755" providerId="AD" clId="Web-{A19B3F94-9A48-807F-C0DF-8CB86B92B45F}" dt="2019-12-12T14:11:35.495" v="12"/>
          <ac:picMkLst>
            <pc:docMk/>
            <pc:sldMk cId="1481269024" sldId="344"/>
            <ac:picMk id="4" creationId="{1F7F3418-B997-49D7-AF7B-3C2D0B49334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31BDCE2-5454-4584-91DA-3B9C0F1EF8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DA16572-BD3F-40F1-957E-830AB47873C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2BF19E5A-32C5-46C7-AE1A-C74310DF961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5926587-E876-4893-A1B9-31D58853685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EB09176-3369-4DFE-8E86-B8ED8D50A7A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FBADCE3E-0277-4244-A1D3-59B4B1459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F8A25DE-01E4-450A-84F7-D108669A11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60313316-9EC6-425C-BCE7-9D87D8BA1C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331D87-BD24-4A25-8702-826BB18ED928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07C86875-A324-44DF-9102-3FDE94B1DD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421A18A4-790E-4464-8D2A-C30DAF507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30988194-8F1E-4BE3-B778-D49D326469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8E7F820-68BB-4EF0-A11E-66397D15F5B4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75EFCF8F-081D-4E6A-88E8-61CAB4806A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5B75E810-44DA-4DCB-9B74-8D958BB6BB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4E3158EE-8DC5-41FC-A651-36A2951E96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5182809-3FEC-4A64-AA7D-C5865994495C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10BD1394-8DF5-4238-A5B7-1A090287DB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EB25EC27-F181-4170-B8DC-6B7E08156E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5C82D04A-8AF2-4A33-B2BC-BED29532D7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56B709-D9BF-4FB8-8635-C9088DBA8C43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785076B7-7C87-4424-AD18-33672C3B10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A177C2CE-1F32-46F4-9863-A6F5B8E8CC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0E58BFB3-DE62-4639-9E6D-8838F84463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CB4C96-B71E-4C6D-B14D-457A27A4B460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39F857BA-8BB1-4F93-AFD9-50D99FCB31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694D12CF-AFFF-4FF5-8AC0-FCFF866C12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70C0B0F0-D359-4DBE-97D3-F0BB205FEB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AC04693-2D44-4493-B3FF-82F53E51B973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3377CF19-4F3D-4403-B561-048FFC67AA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944F0F47-997F-4119-90F2-FBDF53426B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DE99A6B3-5DAA-4378-BADF-59FEB48DB1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7DEE99-543E-4C90-96AB-B404907B1A24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C2F03EB0-57FF-49D7-BFED-DCFE88112C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4CC0C6CB-C55C-4837-ADB2-F0A9F92226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DF330DB2-B7E5-4B89-990A-9010C98203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FDEA204-B0BC-47EB-9699-A03DBD70EE28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0B5C875D-6F47-42ED-BB11-6B3F71D8A2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2B88C438-D4FB-49DD-815E-874A05663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783502F4-3B57-4140-BE21-00BB5317D9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8FA4DF-7F38-4C62-A54C-BF6EDEAF8981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CAE7355C-6955-4220-BFE1-7C9A313E77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06E0183E-FF43-4612-B080-255BC40963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2D38C7EB-F2C4-41F1-82DF-CFD2EB1D44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C1AFD7B-3643-4362-8861-21DF569494A2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64BD46E7-B62D-4787-A032-DC2631DA97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9F5876D0-8009-405F-82CC-769D3270D0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6917BABC-3965-44BF-939B-3902FFC279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876EA0-401C-479E-95A8-32FC4BE76D84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B52DF847-B72C-4AC9-8DEF-EE38291F77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BB15C4ED-DAEC-4532-89DC-AA998BC83A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A25201EE-0840-40ED-9630-6B1A7B86D0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A86017-2141-46E2-B60E-B9F1D56F06D3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3773C1EE-B85D-4EDD-96E8-68915EC725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4CE50C16-6A38-4B5A-ADB6-87628408C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06C6EB86-E400-4388-9384-9FD67509CF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DE53C2-AEA5-49EA-84EE-3DABDCAD35B7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80074E61-6F1D-4F9B-A8A3-C9797A63EE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832C6C8E-9147-4AD0-A0DD-9AB8D6682D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5F243BDE-0F6D-47ED-B144-1A411F7578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72BAB4-43E4-4B05-9873-C7F111B2D1EC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66F43785-8B83-4E06-8B9E-74DCE6143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B94397CB-9C26-4CAF-9B3F-757AD8A7F9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462427AA-8A74-49A5-8CEA-936E137A11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B65CB2-EFA5-4E9B-8B95-4AB43DEBEC34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903B894B-2ED8-4590-9E43-B470631B4F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12059066-0906-41E2-9D11-7437322F2D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8F884D1E-EA37-4094-A4EB-60581C1D83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4A7CACF-234F-469B-BBEF-DE368901980F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C39154EA-3D29-4B70-B987-180873D850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2130DDA5-3B6B-498F-9126-7F9B213D6D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F1594B11-2D64-4F05-A6B4-64F1E1FAA7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7351F1-85AD-4BEC-A9C0-AF27113036E6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45768EB2-05D2-4A77-A7B9-7638469CE9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75BCDA56-5D5B-45D4-A48C-1293C227AA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F3089CA7-55D0-4D0E-92C0-B1080099AA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6440960-489D-407D-B356-B0CC50959948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3B94FF33-D79F-40FE-B4D2-4DCAACBF38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0D6CF76F-0A72-4972-9C76-7C9A080275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4497FA66-746D-49F4-8005-6572A58665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AC45EB6-E4EE-41ED-809E-0D43D008CD35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E56F2E7B-B16D-4482-9266-C871A469B5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C50DC5A3-18D7-4479-BDE3-8BEDDDB71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87B7077B-A172-49CF-B142-2FF2039919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9C18CB3-8FFA-48F0-B1D7-1DD9DE7F4EDC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FE13052-176C-4181-8F6B-F87557B3B4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2B358709-07BE-4AFB-A74E-07BA7E4501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5C89EB9D-8F5D-4C6A-879D-79D4F15DE0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8C46A56-4D41-4726-8A1D-328027544D2A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7F7CE241-4DB7-4721-B83E-4684434972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7C012F52-F8B7-43CF-9A8B-EA5C4BC511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1C8E01E6-BC34-421E-9404-F45B604895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FA1C71-1F90-4D92-AB4D-0EB211E3FE31}" type="slidenum">
              <a:rPr lang="en-US" altLang="en-US" sz="1200"/>
              <a:pPr/>
              <a:t>43</a:t>
            </a:fld>
            <a:endParaRPr lang="en-US" altLang="en-US" sz="12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3989A2CB-CB00-493D-A6AB-848E08BC5E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335DA6F4-3C06-4CCB-8215-8B91265991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88356ED-CED4-4D93-BD51-CFF037C2E0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9D6E58-EAD5-4FE2-A289-24377DF47A64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01EFB7C7-047D-4F87-A71F-3374886851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3BC465E5-DEB7-4A97-A2F9-166CA1D8D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610DC855-1FA5-415C-B085-096B188798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3A2DD0-0A80-4486-AD2F-D00C38319794}" type="slidenum">
              <a:rPr lang="en-US" altLang="en-US" sz="1200"/>
              <a:pPr/>
              <a:t>44</a:t>
            </a:fld>
            <a:endParaRPr lang="en-US" altLang="en-US" sz="1200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7793F7C7-6174-4BD4-AA04-EDCC014981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890AAA29-52EA-412C-97E6-B41558396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7A05EC02-18FE-4F6B-9AED-DDF0A350E3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A0EE61-6C9B-4161-8EA5-D95DB83B1133}" type="slidenum">
              <a:rPr lang="en-US" altLang="en-US" sz="1200"/>
              <a:pPr/>
              <a:t>46</a:t>
            </a:fld>
            <a:endParaRPr lang="en-US" altLang="en-US" sz="1200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9750BC39-ABE1-47DD-9EF1-37D4B279E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53827E20-245D-4E23-8DA4-2D7A060B9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F4C045F7-971E-4954-BFBC-F115C8623C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BD5944-3FD5-4D41-94EE-DA647FE65B65}" type="slidenum">
              <a:rPr lang="en-US" altLang="en-US" sz="1200"/>
              <a:pPr/>
              <a:t>48</a:t>
            </a:fld>
            <a:endParaRPr lang="en-US" altLang="en-US" sz="1200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397AE93B-49CD-4738-B6D9-A5A2C61837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BA8FA251-60FE-40FB-866D-B2BB42B25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1469B31B-971D-4D57-86FC-F82C637C72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D935BF-956F-43F6-B2F4-5BBE382A2F17}" type="slidenum">
              <a:rPr lang="en-US" altLang="en-US" sz="1200"/>
              <a:pPr/>
              <a:t>49</a:t>
            </a:fld>
            <a:endParaRPr lang="en-US" altLang="en-US" sz="1200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FC99A702-4E3B-4B79-959B-9EBE447AE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AE89FD64-281B-437E-B4A1-FE861FA67A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B11FCF51-17AC-4FAE-BC0B-05A39BD818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33034F-002B-4067-A2C1-7DDF5BD6D7E9}" type="slidenum">
              <a:rPr lang="en-US" altLang="en-US" sz="1200"/>
              <a:pPr/>
              <a:t>50</a:t>
            </a:fld>
            <a:endParaRPr lang="en-US" altLang="en-US" sz="1200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CF51CE28-2160-423A-B18F-C3B3A10A77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ACAC2FB3-125F-4079-8D5B-06C307F57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92906B8B-020D-42CF-B520-FFA7AED7A1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AF2A373-9FA7-4AD3-BBF2-396CB3199BF7}" type="slidenum">
              <a:rPr lang="en-US" altLang="en-US" sz="1200"/>
              <a:pPr/>
              <a:t>52</a:t>
            </a:fld>
            <a:endParaRPr lang="en-US" altLang="en-US" sz="1200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62F15E1C-8D4C-4524-A4DB-EB4274F5B8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9FB7491E-C761-4A68-87AD-6AB7B666B9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672797F8-E2AC-4AB4-9308-7C4B20F4CB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DCC9B3-7633-410E-BEAF-6EF90E9E4A3B}" type="slidenum">
              <a:rPr lang="en-US" altLang="en-US" sz="1200"/>
              <a:pPr/>
              <a:t>53</a:t>
            </a:fld>
            <a:endParaRPr lang="en-US" altLang="en-US" sz="1200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1E66C155-DF54-4631-A31C-B4995E98BC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00711E40-0521-4CDB-901F-562D273CBB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FB5D88E3-A3F0-4B13-8423-FB3F05C920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D4FBCF-63F7-4461-85BB-9F134D434147}" type="slidenum">
              <a:rPr lang="en-US" altLang="en-US" sz="1200"/>
              <a:pPr/>
              <a:t>54</a:t>
            </a:fld>
            <a:endParaRPr lang="en-US" altLang="en-US" sz="1200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126343BB-F7E8-4376-BB15-CB81172429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A0CD83EA-4A30-4D66-ABCB-32BBCED8C9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E76731D6-C264-4AC8-9C70-950FB498F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67F8D0-7B4F-4624-9BD2-88A67DAD0681}" type="slidenum">
              <a:rPr lang="en-US" altLang="en-US" sz="1200"/>
              <a:pPr/>
              <a:t>60</a:t>
            </a:fld>
            <a:endParaRPr lang="en-US" altLang="en-US" sz="1200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70B48631-0282-4AEB-B221-E3E6EDC886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10E042EC-A19D-4E12-92D8-D88AB4E480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2D7F3813-3D6A-4956-983A-F60E94D4E5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EB13D9-2DB6-43FD-AB63-A4BCB065E625}" type="slidenum">
              <a:rPr lang="en-US" altLang="en-US" sz="1200"/>
              <a:pPr/>
              <a:t>62</a:t>
            </a:fld>
            <a:endParaRPr lang="en-US" altLang="en-US" sz="120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68C322E4-9017-4208-BF86-E4228EBB3D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7EC9B034-6B78-4B73-9A02-3622371A09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FB028A91-50AA-49A9-BDFD-3FCF87C85F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6220AC3-9B34-4124-9DB0-0A5C759DA0D1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F668C08B-7897-4188-9EFF-4DF9138811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258634B8-7195-4579-93E3-BB21FDFF1F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219D4C57-3B4B-48A2-9AA6-D57F5EBD1A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F095B0A-D2F9-40D4-8FC5-720504D9BD22}" type="slidenum">
              <a:rPr lang="en-US" altLang="en-US" sz="1200"/>
              <a:pPr/>
              <a:t>64</a:t>
            </a:fld>
            <a:endParaRPr lang="en-US" altLang="en-US" sz="1200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66C64546-23C7-430B-B0A4-C75672F241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6420ADB3-EB16-4F18-9447-1F70524DF2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6021E3E2-A2EA-4B48-9EAB-A9C9960F22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863445-F413-461D-ACE4-8A5BD4B1CB79}" type="slidenum">
              <a:rPr lang="en-US" altLang="en-US" sz="1200"/>
              <a:pPr/>
              <a:t>66</a:t>
            </a:fld>
            <a:endParaRPr lang="en-US" altLang="en-US" sz="1200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36434247-3446-4D41-B2B8-6AD9BB6436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C07533F6-12A8-498A-8CCF-9D21D87C98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975EFF73-1B31-4066-8EC3-4781CA793A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3215B2-2EE1-4DDB-883D-A01E4740A0A8}" type="slidenum">
              <a:rPr lang="en-US" altLang="en-US" sz="1200"/>
              <a:pPr/>
              <a:t>67</a:t>
            </a:fld>
            <a:endParaRPr lang="en-US" altLang="en-US" sz="1200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40D452E0-6AB9-42FE-898D-80C8D042D2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319C7D42-18EA-409E-BA49-BEF1D4213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820AAF8E-3976-4CC7-B0DD-699415B129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3F5363-6449-4472-BBE4-96FE8CD3A9B5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24D43034-8228-4ECF-ABF8-C989030D71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D2CA9E61-8D67-43FD-BA7B-53109DBD86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92E5A645-C1A8-4800-A6F0-76A6519BF2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E5091F5-D6C3-4BF3-B7C3-CC626F444234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F95D2CDD-2D86-4E77-913D-D81080CD72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33EAA9D-D5CE-4CD1-8903-CC8F359231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4FCCAC78-4E47-47DF-8719-48F8E57554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EB0068-CADE-41D4-B533-86CEC9F6CC34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07763725-74EC-4866-894A-1BD72CB538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EDCB1039-B0DF-479A-9CD7-47FE44AB66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6FA42D3A-B869-4A8E-BA71-4DEC26B40B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BAF6CE-EA90-40C6-A5E0-16E3FC8593A6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513B8520-CE5F-4387-B0F8-593C1D77EE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8A1CA583-9D9F-4604-A367-4CA66AE85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D8A24BE5-4519-456D-8F63-0C48EF7FE6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2FA790-2A52-4C46-9529-2CF64DE04AA2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0E0F4CE-2870-4852-AF8E-132521A9BA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588EA897-F9C1-43FA-966C-E6DFDF9CC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72051860-7833-47D0-A073-1AB616E3D727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457200"/>
            <a:ext cx="8397875" cy="5562600"/>
            <a:chOff x="240" y="288"/>
            <a:chExt cx="5290" cy="3504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5BFAACCC-DE33-4B02-B9A6-514FAD4F9466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240" y="288"/>
              <a:ext cx="5290" cy="350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4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4AFFF578-8477-4D92-9A9A-FE7F5CCB7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336"/>
              <a:ext cx="5184" cy="340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4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8C8E3EB7-F403-4BDE-B911-5BAC854F3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256"/>
              <a:ext cx="46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445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>
                <a:latin typeface="Elephant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>
                <a:latin typeface="Elephant" pitchFamily="18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984571B-8DAF-4141-8E25-E06B5B176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9657AAE-CA9A-4DCB-843C-A222EC060F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B26FF70-6E6A-4C28-AB64-0A75FE98A6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D4C46C-FEC8-496E-8AC1-91339EF9B7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744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49C46DC-382F-469D-BE5F-22EF2CC526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540BB9DD-DFCB-40AB-B043-BE37598A6F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ECD657CC-4995-4327-BA68-CF09206936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81AE0-9A2A-4F30-8494-B20C589B9E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57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72FA94BE-A4E2-4AF3-B7BE-FD116CF603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18C025F-4937-4FFF-80B7-F8137B49E7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56993E6A-9F06-4B7B-9FD6-7A2E7CB8B9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3E3F9-1708-414A-8440-19701B2AF5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622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14CE8C7-CD8B-4DCB-AAB1-85C0A21A89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77171A7-EF48-463A-A6CA-9EE213B338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7402DAF-48B5-42B6-8D3E-C4E213F0DB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AB41C-C784-4A64-969E-9A5DA2D120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11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D7FC235-EC6C-4E2D-9981-C4E306DD24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89939F7-293B-4EA0-BAB3-3415506D9E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8EC504F7-C1EA-4943-9CDC-30855BB874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6AD2B-6F04-47FA-B817-75FB1F166C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199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24164DC-4071-40FF-9B2E-D03AC92692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C84520E-1F71-4B09-ADA4-5555672EBA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69995EB-106D-41CE-8EE0-CBFCA9004B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82515-B5BD-4C6A-8E84-5779FF1E80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12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5E00A40-A777-4292-85F6-4BB8C3321E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19468EA5-B0FC-4D0F-B5AA-FEAF487AFA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0BF03AE3-CB84-4A7C-958D-C9A1A96828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58D6F-4CCE-46C2-9A2B-A9D8683AA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42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82203AAD-76E1-4D0C-8DA2-E6D4D91317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2D19F42B-3E07-42D7-A667-8F1E9602C3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8CBEA225-FC44-455D-8053-BF4AB27DEA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1B6DF-51F0-4522-9DDA-6C6A9D5577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54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6F86952E-54FD-4F0D-A526-38AB330595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CD4E9002-6BD8-4CC9-B7D5-18B5B020C8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F666C057-4287-4E2E-A10C-8927F10215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42602-205F-409D-8746-34EAB03445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770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E1C9A72-A722-407D-B350-44402A2393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11EFB5D-6786-4470-8C0B-B26823DAED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BFC029A-DB38-448B-940D-D66EA57012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A5C8D-B3E1-4415-86FB-1C38E731D6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41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FF2AEFA-F5A3-48F4-87B0-60F026CD9A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0920DCF-7DC7-46DD-B668-E5C30756FD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0F86F14F-762A-4451-8723-C637818835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05504-BA8B-403A-8F7D-74600D961B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9120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9B7AA023-1CFE-4720-9815-BEDC35DB705A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28600"/>
            <a:ext cx="8686800" cy="5943600"/>
            <a:chOff x="144" y="144"/>
            <a:chExt cx="5472" cy="3744"/>
          </a:xfrm>
        </p:grpSpPr>
        <p:sp>
          <p:nvSpPr>
            <p:cNvPr id="1032" name="Rectangle 3">
              <a:extLst>
                <a:ext uri="{FF2B5EF4-FFF2-40B4-BE49-F238E27FC236}">
                  <a16:creationId xmlns:a16="http://schemas.microsoft.com/office/drawing/2014/main" id="{6393B4C9-984D-401E-B893-D4FCE068F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4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1033" name="Rectangle 4">
              <a:extLst>
                <a:ext uri="{FF2B5EF4-FFF2-40B4-BE49-F238E27FC236}">
                  <a16:creationId xmlns:a16="http://schemas.microsoft.com/office/drawing/2014/main" id="{838CBD09-704A-471C-9456-4BE776218D24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4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1034" name="Line 5">
              <a:extLst>
                <a:ext uri="{FF2B5EF4-FFF2-40B4-BE49-F238E27FC236}">
                  <a16:creationId xmlns:a16="http://schemas.microsoft.com/office/drawing/2014/main" id="{1A315C7E-71F0-47CB-9AF8-1F710DBC1D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6">
            <a:extLst>
              <a:ext uri="{FF2B5EF4-FFF2-40B4-BE49-F238E27FC236}">
                <a16:creationId xmlns:a16="http://schemas.microsoft.com/office/drawing/2014/main" id="{912791E7-FED3-42AB-BA83-80A79FEBF3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7">
            <a:extLst>
              <a:ext uri="{FF2B5EF4-FFF2-40B4-BE49-F238E27FC236}">
                <a16:creationId xmlns:a16="http://schemas.microsoft.com/office/drawing/2014/main" id="{1E316001-0E20-40FC-8C06-D07D1837EC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15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432" name="Rectangle 8">
            <a:extLst>
              <a:ext uri="{FF2B5EF4-FFF2-40B4-BE49-F238E27FC236}">
                <a16:creationId xmlns:a16="http://schemas.microsoft.com/office/drawing/2014/main" id="{924489D8-8EDA-4274-A429-B4B9FDF5A4C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3" name="Rectangle 9">
            <a:extLst>
              <a:ext uri="{FF2B5EF4-FFF2-40B4-BE49-F238E27FC236}">
                <a16:creationId xmlns:a16="http://schemas.microsoft.com/office/drawing/2014/main" id="{FC76F4D3-8BC9-4DC2-9F1A-2E98546F4F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4" name="Rectangle 10">
            <a:extLst>
              <a:ext uri="{FF2B5EF4-FFF2-40B4-BE49-F238E27FC236}">
                <a16:creationId xmlns:a16="http://schemas.microsoft.com/office/drawing/2014/main" id="{C147F096-8A9B-43DE-9A02-D1810F47800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A813C5BB-2B92-4741-9010-CC18BB8F98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7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ography.com/people/franz-ferdinand-9300680#awesm=~oBINscOwsPwlG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partacus.schoolnet.co.uk/FWWgas.htm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QlSutYJsV8?feature=oembed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8Kp7fEjpC1g" TargetMode="Externa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a0RUebcUZIk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0A136W6br_0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0t4afIEw0M?feature=oembed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rabKK9Bhds?feature=oembed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inghistory.org/weimar-republic-fragility-democracy/politics/casualties-world-war-i-country-politics-world-war-i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r4JU7C8yDE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rYhLNQMRro?feature=oembed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jycVFL8CNM?feature=oembed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09B8047-B09E-4BD4-99A8-10C4B723E0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latin typeface="Times New Roman" panose="02020603050405020304" pitchFamily="18" charset="0"/>
              </a:rPr>
              <a:t>World War</a:t>
            </a:r>
            <a:r>
              <a:rPr lang="en-US" altLang="en-US" b="1"/>
              <a:t> </a:t>
            </a:r>
            <a:r>
              <a:rPr lang="en-US" altLang="en-US" b="1"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26DC5F6-2DCA-4476-9CA8-2551EDA41C1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latin typeface="Times New Roman" panose="02020603050405020304" pitchFamily="18" charset="0"/>
              </a:rPr>
              <a:t>1914-1918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6A6052C9-74A4-47A0-851E-2FFE6A335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E646866A-4831-492B-AB65-1831DB9751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838200"/>
            <a:ext cx="6904038" cy="518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F2B3C339-5762-4AE9-8EF6-6524EF44F8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u="sng"/>
              <a:t>Nationalism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716BFB2-1C5E-471A-A586-1F1217FEE1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153400" cy="4038600"/>
          </a:xfrm>
        </p:spPr>
        <p:txBody>
          <a:bodyPr/>
          <a:lstStyle/>
          <a:p>
            <a:pPr eaLnBrk="1" hangingPunct="1"/>
            <a:r>
              <a:rPr lang="en-US" altLang="en-US" sz="3400">
                <a:latin typeface="Times New Roman" panose="02020603050405020304" pitchFamily="18" charset="0"/>
              </a:rPr>
              <a:t>Deep devotion to/extreme pride in one’s nation</a:t>
            </a:r>
          </a:p>
          <a:p>
            <a:pPr eaLnBrk="1" hangingPunct="1"/>
            <a:r>
              <a:rPr lang="en-US" altLang="en-US" sz="3400">
                <a:latin typeface="Times New Roman" panose="02020603050405020304" pitchFamily="18" charset="0"/>
              </a:rPr>
              <a:t>Led to intense competition between nations</a:t>
            </a:r>
          </a:p>
          <a:p>
            <a:pPr eaLnBrk="1" hangingPunct="1"/>
            <a:r>
              <a:rPr lang="en-US" altLang="en-US" sz="3400">
                <a:latin typeface="Times New Roman" panose="02020603050405020304" pitchFamily="18" charset="0"/>
              </a:rPr>
              <a:t>By 1900, there were 6 Great Powers in Europe:</a:t>
            </a:r>
          </a:p>
          <a:p>
            <a:pPr eaLnBrk="1" hangingPunct="1"/>
            <a:r>
              <a:rPr lang="en-US" altLang="en-US" sz="3400">
                <a:latin typeface="Times New Roman" panose="02020603050405020304" pitchFamily="18" charset="0"/>
              </a:rPr>
              <a:t>Great Britain, France, Russia, Germany, Austria-Hungary, and Italy.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>
            <a:extLst>
              <a:ext uri="{FF2B5EF4-FFF2-40B4-BE49-F238E27FC236}">
                <a16:creationId xmlns:a16="http://schemas.microsoft.com/office/drawing/2014/main" id="{AE372780-6508-4807-A3B1-9AB471623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Nationalism</a:t>
            </a: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C190EF39-13D2-4E87-BAB1-F0E08F8A9C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Competition for markets/materials</a:t>
            </a:r>
          </a:p>
          <a:p>
            <a:pPr lvl="1" eaLnBrk="1" hangingPunct="1"/>
            <a:r>
              <a:rPr lang="en-US" altLang="en-US" sz="3500">
                <a:latin typeface="Times New Roman" panose="02020603050405020304" pitchFamily="18" charset="0"/>
              </a:rPr>
              <a:t>GB and Germany competed for industrial dominance in Europe</a:t>
            </a:r>
          </a:p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France and Germany hated each other. 1870-Franco-Prussian War- France wanted Alsace-Lorraine back.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AlsaceLorraine_map">
            <a:extLst>
              <a:ext uri="{FF2B5EF4-FFF2-40B4-BE49-F238E27FC236}">
                <a16:creationId xmlns:a16="http://schemas.microsoft.com/office/drawing/2014/main" id="{13A37646-A9A6-450B-8477-49CAD7AEB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"/>
            <a:ext cx="5872163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FB1C3E03-C371-48CB-B3D0-C90DC8B7F0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Nationalism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B4A1D4C7-0729-478A-B3BC-22093EBAD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8153400" cy="4191000"/>
          </a:xfrm>
        </p:spPr>
        <p:txBody>
          <a:bodyPr/>
          <a:lstStyle/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Balkans = “Powder keg” of Europe (SE peninsula).  Very unstable.</a:t>
            </a:r>
          </a:p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Austria-Hungary and Serbia both wanted to annex Bosnia (on the border). 1908-  A-H annexed it.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7C80F84-E8D4-406D-B377-99B4CF2163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Nationalism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8860CC4C-DE84-44CD-AA2F-BD7B7F3C9B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000" u="sng">
                <a:latin typeface="Times New Roman" panose="02020603050405020304" pitchFamily="18" charset="0"/>
              </a:rPr>
              <a:t>Pan-Slavism</a:t>
            </a:r>
            <a:r>
              <a:rPr lang="en-US" altLang="en-US" sz="4000">
                <a:latin typeface="Times New Roman" panose="02020603050405020304" pitchFamily="18" charset="0"/>
              </a:rPr>
              <a:t>- belief that all Slavic people shared a common nationality and should be united.  Russia was considered the “mother country” of all Slavic people, and stood ready to support any smaller Slavic nations.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8DFFA64D-C406-458E-841B-D8C4745E28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u="sng"/>
              <a:t>The Spark That Started WWI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24D199-03D9-47FA-A6CC-136A3183CB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June 28, 1914- Franz Ferdinand and wife Sophie assassinated in Sarajevo, Bosnia.</a:t>
            </a:r>
          </a:p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Killed by Gavrilo Princip- 19yrs old</a:t>
            </a:r>
          </a:p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Member of the Black Hand, a Serbian terrorist group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DDBDD438-48E1-4BBA-BB51-28A5FC87F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id="{B68730BA-9FB5-4405-A9EB-ED574C335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hlinkClick r:id="rId2"/>
              </a:rPr>
              <a:t>http://www.biography.com/people/franz-ferdinand-9300680#awesm=~oBINscOwsPwlGL</a:t>
            </a:r>
            <a:endParaRPr lang="en-U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image022">
            <a:extLst>
              <a:ext uri="{FF2B5EF4-FFF2-40B4-BE49-F238E27FC236}">
                <a16:creationId xmlns:a16="http://schemas.microsoft.com/office/drawing/2014/main" id="{853FE482-1DD4-4159-99AE-03B29E233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905000"/>
            <a:ext cx="4010025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 descr="FranzFerd-1">
            <a:extLst>
              <a:ext uri="{FF2B5EF4-FFF2-40B4-BE49-F238E27FC236}">
                <a16:creationId xmlns:a16="http://schemas.microsoft.com/office/drawing/2014/main" id="{10E63252-43E4-4C51-B545-8D50B112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990600"/>
            <a:ext cx="36798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706princip">
            <a:extLst>
              <a:ext uri="{FF2B5EF4-FFF2-40B4-BE49-F238E27FC236}">
                <a16:creationId xmlns:a16="http://schemas.microsoft.com/office/drawing/2014/main" id="{ABC98695-AD81-49D1-B941-D3BB49D88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1725613"/>
            <a:ext cx="44291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5">
            <a:extLst>
              <a:ext uri="{FF2B5EF4-FFF2-40B4-BE49-F238E27FC236}">
                <a16:creationId xmlns:a16="http://schemas.microsoft.com/office/drawing/2014/main" id="{4FECE9D8-1D42-41E2-8F14-693CEED73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3350" y="762000"/>
            <a:ext cx="3797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chemeClr val="tx2"/>
                </a:solidFill>
              </a:rPr>
              <a:t>Gavrilo Princip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5DE5CA5-92B3-4741-A10F-9AD7C552BD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Who’s To Blame?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1D792A6-EC08-43B1-9ED5-46EFCFFDC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Germany was blamed…BUT</a:t>
            </a:r>
          </a:p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Many countries actually share the responsibility.</a:t>
            </a:r>
          </a:p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Austria, Serbia, Germany, France, Russia…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0EDEF07D-481F-4B62-8846-3DA7B413EC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Germany’s Role – Blank Check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62C89483-920E-420E-8972-8E9907DDB1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700">
                <a:latin typeface="Times New Roman" panose="02020603050405020304" pitchFamily="18" charset="0"/>
              </a:rPr>
              <a:t>Stunned Franz Joseph and his ally Kaiser Wilhelm II because Ferdinand was royalty.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700">
                <a:latin typeface="Times New Roman" panose="02020603050405020304" pitchFamily="18" charset="0"/>
              </a:rPr>
              <a:t>Wilhelm II gave Joseph a “blank check,” ~ promise of unconditional support, no matter what the cost.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700">
                <a:latin typeface="Times New Roman" panose="02020603050405020304" pitchFamily="18" charset="0"/>
              </a:rPr>
              <a:t>A-H wanted to crush Serbia, and saw this as the perfect excuse.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E842FFA6-7E4C-47C0-859D-9291290B3F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The Ultimatum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E4349C30-6F27-43D9-B526-BE5B0E4EC6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1534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4000">
                <a:latin typeface="Times New Roman" panose="02020603050405020304" pitchFamily="18" charset="0"/>
              </a:rPr>
              <a:t>July 23, 1914- Austria-Hungary gave Serbia a very harsh ultimatum, and only 48 hrs to reply.  Serbia met 11/12 demands, but A-H was unwilling to negotiate.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000">
                <a:latin typeface="Times New Roman" panose="02020603050405020304" pitchFamily="18" charset="0"/>
              </a:rPr>
              <a:t>July 28, 1914 ~ A-H declared war on Serbia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27E7A732-4D3A-4AFD-A552-D24493CF3C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A World War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E42DB7F3-DB70-4BC7-81A9-B5E439ABA7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500">
                <a:latin typeface="Times New Roman" panose="02020603050405020304" pitchFamily="18" charset="0"/>
              </a:rPr>
              <a:t>1.) A-H declares war on Serbia. (7/28)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500">
                <a:latin typeface="Times New Roman" panose="02020603050405020304" pitchFamily="18" charset="0"/>
              </a:rPr>
              <a:t>2.) Russia begins to mobilize in Serbia’s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500">
                <a:latin typeface="Times New Roman" panose="02020603050405020304" pitchFamily="18" charset="0"/>
              </a:rPr>
              <a:t>     defense.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500">
                <a:latin typeface="Times New Roman" panose="02020603050405020304" pitchFamily="18" charset="0"/>
              </a:rPr>
              <a:t>3.) Germany declares war on Russia. (8/1)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500">
                <a:latin typeface="Times New Roman" panose="02020603050405020304" pitchFamily="18" charset="0"/>
              </a:rPr>
              <a:t>4.) Germany declares war on France, invades Belgium. (8/3)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500">
                <a:latin typeface="Times New Roman" panose="02020603050405020304" pitchFamily="18" charset="0"/>
              </a:rPr>
              <a:t>5.) Great Britain declares war on Germany.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500">
                <a:latin typeface="Times New Roman" panose="02020603050405020304" pitchFamily="18" charset="0"/>
              </a:rPr>
              <a:t>     (8/4)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35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ECF39D09-2687-4225-88CB-B76880782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Two Sides Emerge</a:t>
            </a:r>
          </a:p>
        </p:txBody>
      </p:sp>
      <p:sp>
        <p:nvSpPr>
          <p:cNvPr id="47107" name="Rectangle 4">
            <a:extLst>
              <a:ext uri="{FF2B5EF4-FFF2-40B4-BE49-F238E27FC236}">
                <a16:creationId xmlns:a16="http://schemas.microsoft.com/office/drawing/2014/main" id="{DF6B8959-8D79-4CD9-A5E0-280FCE1897B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600" u="sng">
                <a:latin typeface="Times New Roman" panose="02020603050405020304" pitchFamily="18" charset="0"/>
              </a:rPr>
              <a:t>Allied Powers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		“</a:t>
            </a:r>
            <a:r>
              <a:rPr lang="en-US" altLang="en-US" sz="2600" u="sng">
                <a:latin typeface="Times New Roman" panose="02020603050405020304" pitchFamily="18" charset="0"/>
              </a:rPr>
              <a:t>Allies</a:t>
            </a:r>
            <a:r>
              <a:rPr lang="en-US" altLang="en-US" sz="2600">
                <a:latin typeface="Times New Roman" panose="02020603050405020304" pitchFamily="18" charset="0"/>
              </a:rPr>
              <a:t>”</a:t>
            </a:r>
          </a:p>
          <a:p>
            <a:pPr eaLnBrk="1" hangingPunct="1">
              <a:buFont typeface="Wingdings" panose="05000000000000000000" pitchFamily="2" charset="2"/>
              <a:buAutoNum type="arabicPeriod"/>
            </a:pPr>
            <a:r>
              <a:rPr lang="en-US" altLang="en-US" sz="2600">
                <a:latin typeface="Times New Roman" panose="02020603050405020304" pitchFamily="18" charset="0"/>
              </a:rPr>
              <a:t>Great Britain</a:t>
            </a:r>
          </a:p>
          <a:p>
            <a:pPr eaLnBrk="1" hangingPunct="1">
              <a:buFont typeface="Wingdings" panose="05000000000000000000" pitchFamily="2" charset="2"/>
              <a:buAutoNum type="arabicPeriod"/>
            </a:pPr>
            <a:r>
              <a:rPr lang="en-US" altLang="en-US" sz="2600">
                <a:latin typeface="Times New Roman" panose="02020603050405020304" pitchFamily="18" charset="0"/>
              </a:rPr>
              <a:t>France</a:t>
            </a:r>
          </a:p>
          <a:p>
            <a:pPr eaLnBrk="1" hangingPunct="1">
              <a:buFont typeface="Wingdings" panose="05000000000000000000" pitchFamily="2" charset="2"/>
              <a:buAutoNum type="arabicPeriod"/>
            </a:pPr>
            <a:r>
              <a:rPr lang="en-US" altLang="en-US" sz="2600">
                <a:latin typeface="Times New Roman" panose="02020603050405020304" pitchFamily="18" charset="0"/>
              </a:rPr>
              <a:t>Russia</a:t>
            </a:r>
          </a:p>
          <a:p>
            <a:pPr eaLnBrk="1" hangingPunct="1">
              <a:buFont typeface="Wingdings" panose="05000000000000000000" pitchFamily="2" charset="2"/>
              <a:buAutoNum type="arabicPeriod"/>
            </a:pPr>
            <a:r>
              <a:rPr lang="en-US" altLang="en-US" sz="2600">
                <a:latin typeface="Times New Roman" panose="02020603050405020304" pitchFamily="18" charset="0"/>
              </a:rPr>
              <a:t>Serbia</a:t>
            </a:r>
          </a:p>
          <a:p>
            <a:pPr eaLnBrk="1" hangingPunct="1">
              <a:buFont typeface="Wingdings" panose="05000000000000000000" pitchFamily="2" charset="2"/>
              <a:buAutoNum type="arabicPeriod"/>
            </a:pPr>
            <a:r>
              <a:rPr lang="en-US" altLang="en-US" sz="2600">
                <a:latin typeface="Times New Roman" panose="02020603050405020304" pitchFamily="18" charset="0"/>
              </a:rPr>
              <a:t>Belgium</a:t>
            </a:r>
          </a:p>
          <a:p>
            <a:pPr eaLnBrk="1" hangingPunct="1">
              <a:buFont typeface="Wingdings" panose="05000000000000000000" pitchFamily="2" charset="2"/>
              <a:buAutoNum type="arabicPeriod"/>
            </a:pPr>
            <a:r>
              <a:rPr lang="en-US" altLang="en-US" sz="2600">
                <a:latin typeface="Times New Roman" panose="02020603050405020304" pitchFamily="18" charset="0"/>
              </a:rPr>
              <a:t>Japan</a:t>
            </a:r>
          </a:p>
          <a:p>
            <a:pPr eaLnBrk="1" hangingPunct="1">
              <a:buFont typeface="Wingdings" panose="05000000000000000000" pitchFamily="2" charset="2"/>
              <a:buAutoNum type="arabicPeriod"/>
            </a:pPr>
            <a:r>
              <a:rPr lang="en-US" altLang="en-US" sz="2600">
                <a:latin typeface="Times New Roman" panose="02020603050405020304" pitchFamily="18" charset="0"/>
              </a:rPr>
              <a:t>Italy</a:t>
            </a:r>
          </a:p>
          <a:p>
            <a:pPr eaLnBrk="1" hangingPunct="1"/>
            <a:endParaRPr lang="en-US" altLang="en-US" sz="2600">
              <a:latin typeface="Times New Roman" panose="02020603050405020304" pitchFamily="18" charset="0"/>
            </a:endParaRPr>
          </a:p>
        </p:txBody>
      </p:sp>
      <p:sp>
        <p:nvSpPr>
          <p:cNvPr id="47108" name="Rectangle 5">
            <a:extLst>
              <a:ext uri="{FF2B5EF4-FFF2-40B4-BE49-F238E27FC236}">
                <a16:creationId xmlns:a16="http://schemas.microsoft.com/office/drawing/2014/main" id="{5A201D35-2BF3-4304-88C1-B212893F551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sz="3000" u="sng">
                <a:latin typeface="Times New Roman" panose="02020603050405020304" pitchFamily="18" charset="0"/>
              </a:rPr>
              <a:t>Central Powers</a:t>
            </a:r>
          </a:p>
          <a:p>
            <a:pPr eaLnBrk="1" hangingPunct="1"/>
            <a:endParaRPr lang="en-US" altLang="en-US" sz="3000" u="sng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AutoNum type="arabicPeriod"/>
            </a:pPr>
            <a:r>
              <a:rPr lang="en-US" altLang="en-US" sz="3000">
                <a:latin typeface="Times New Roman" panose="02020603050405020304" pitchFamily="18" charset="0"/>
              </a:rPr>
              <a:t>Germany</a:t>
            </a:r>
          </a:p>
          <a:p>
            <a:pPr eaLnBrk="1" hangingPunct="1">
              <a:buFont typeface="Wingdings" panose="05000000000000000000" pitchFamily="2" charset="2"/>
              <a:buAutoNum type="arabicPeriod"/>
            </a:pPr>
            <a:r>
              <a:rPr lang="en-US" altLang="en-US" sz="3000">
                <a:latin typeface="Times New Roman" panose="02020603050405020304" pitchFamily="18" charset="0"/>
              </a:rPr>
              <a:t>Austria-Hungary</a:t>
            </a:r>
          </a:p>
          <a:p>
            <a:pPr eaLnBrk="1" hangingPunct="1">
              <a:buFont typeface="Wingdings" panose="05000000000000000000" pitchFamily="2" charset="2"/>
              <a:buAutoNum type="arabicPeriod"/>
            </a:pPr>
            <a:r>
              <a:rPr lang="en-US" altLang="en-US" sz="3000">
                <a:latin typeface="Times New Roman" panose="02020603050405020304" pitchFamily="18" charset="0"/>
              </a:rPr>
              <a:t>Bulgaria</a:t>
            </a:r>
          </a:p>
          <a:p>
            <a:pPr eaLnBrk="1" hangingPunct="1">
              <a:buFont typeface="Wingdings" panose="05000000000000000000" pitchFamily="2" charset="2"/>
              <a:buAutoNum type="arabicPeriod"/>
            </a:pPr>
            <a:r>
              <a:rPr lang="en-US" altLang="en-US" sz="3000">
                <a:latin typeface="Times New Roman" panose="02020603050405020304" pitchFamily="18" charset="0"/>
              </a:rPr>
              <a:t>Ottoman Empire (Turkey)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4">
            <a:extLst>
              <a:ext uri="{FF2B5EF4-FFF2-40B4-BE49-F238E27FC236}">
                <a16:creationId xmlns:a16="http://schemas.microsoft.com/office/drawing/2014/main" id="{AA94E116-6EA8-4672-9FFB-5BA60354A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id="{6865CF32-DF76-41AA-A8E4-557323A698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838200"/>
            <a:ext cx="7597775" cy="495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European Alliances in 1914">
            <a:extLst>
              <a:ext uri="{FF2B5EF4-FFF2-40B4-BE49-F238E27FC236}">
                <a16:creationId xmlns:a16="http://schemas.microsoft.com/office/drawing/2014/main" id="{7E798B85-0FC7-41C7-BB05-602A8C11B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2FAF1E2D-57F2-4E6E-883D-81094CEBDA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Main Idea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F238A37B-DACB-42A2-9A6E-251086317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81534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Times New Roman" panose="02020603050405020304" pitchFamily="18" charset="0"/>
              </a:rPr>
              <a:t>What began as a local dispute between Austria-Hungary and Serbia became a global conflict that had no clear, limited objective.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b="1">
                <a:latin typeface="Times New Roman" panose="02020603050405020304" pitchFamily="18" charset="0"/>
              </a:rPr>
              <a:t>By 1918, 8.5 million soldiers had died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b="1">
                <a:latin typeface="Times New Roman" panose="02020603050405020304" pitchFamily="18" charset="0"/>
              </a:rPr>
              <a:t>Over 21 million were wounded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b="1">
                <a:latin typeface="Times New Roman" panose="02020603050405020304" pitchFamily="18" charset="0"/>
              </a:rPr>
              <a:t>Total Cost ~ $338 billion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b="1">
                <a:latin typeface="Times New Roman" panose="02020603050405020304" pitchFamily="18" charset="0"/>
              </a:rPr>
              <a:t>Destroyed homes, farms, and cities.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b="1">
                <a:latin typeface="Times New Roman" panose="02020603050405020304" pitchFamily="18" charset="0"/>
              </a:rPr>
              <a:t>In Europe, entire generations of young men were wiped out by this war.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35F77E8D-6611-4C9C-904D-C815765349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Germany’s Two Front War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F9CA00E-A207-40E2-A515-3B8E29A8F4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153400" cy="4038600"/>
          </a:xfrm>
        </p:spPr>
        <p:txBody>
          <a:bodyPr/>
          <a:lstStyle/>
          <a:p>
            <a:pPr eaLnBrk="1" hangingPunct="1"/>
            <a:r>
              <a:rPr lang="en-US" altLang="en-US" sz="3400" u="sng">
                <a:latin typeface="Times New Roman" panose="02020603050405020304" pitchFamily="18" charset="0"/>
              </a:rPr>
              <a:t>Schlieffen Plan</a:t>
            </a:r>
            <a:r>
              <a:rPr lang="en-US" altLang="en-US" sz="3400">
                <a:latin typeface="Times New Roman" panose="02020603050405020304" pitchFamily="18" charset="0"/>
              </a:rPr>
              <a:t> ~ military strategy to avoid a 2-front war.</a:t>
            </a:r>
          </a:p>
          <a:p>
            <a:pPr lvl="2" eaLnBrk="1" hangingPunct="1">
              <a:buFont typeface="Wingdings" panose="05000000000000000000" pitchFamily="2" charset="2"/>
              <a:buNone/>
            </a:pPr>
            <a:r>
              <a:rPr lang="en-US" altLang="en-US" sz="3000">
                <a:latin typeface="Times New Roman" panose="02020603050405020304" pitchFamily="18" charset="0"/>
              </a:rPr>
              <a:t>1.) Cut through Belgium and encircle French</a:t>
            </a:r>
          </a:p>
          <a:p>
            <a:pPr lvl="2" eaLnBrk="1" hangingPunct="1">
              <a:buFont typeface="Wingdings" panose="05000000000000000000" pitchFamily="2" charset="2"/>
              <a:buNone/>
            </a:pPr>
            <a:r>
              <a:rPr lang="en-US" altLang="en-US" sz="3000">
                <a:latin typeface="Times New Roman" panose="02020603050405020304" pitchFamily="18" charset="0"/>
              </a:rPr>
              <a:t>2.) Beat France in 6 weeks</a:t>
            </a:r>
          </a:p>
          <a:p>
            <a:pPr lvl="2" eaLnBrk="1" hangingPunct="1">
              <a:buFont typeface="Wingdings" panose="05000000000000000000" pitchFamily="2" charset="2"/>
              <a:buNone/>
            </a:pPr>
            <a:r>
              <a:rPr lang="en-US" altLang="en-US" sz="3000">
                <a:latin typeface="Times New Roman" panose="02020603050405020304" pitchFamily="18" charset="0"/>
              </a:rPr>
              <a:t>3.) Race back to fight Russia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400">
                <a:latin typeface="Times New Roman" panose="02020603050405020304" pitchFamily="18" charset="0"/>
              </a:rPr>
              <a:t>Why fight France first?  Russia was less industrialized and would take longer to mobilize.</a:t>
            </a:r>
          </a:p>
          <a:p>
            <a:pPr lvl="1" eaLnBrk="1" hangingPunct="1"/>
            <a:endParaRPr lang="en-US" altLang="en-US" sz="3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Schlieffen Plan">
            <a:extLst>
              <a:ext uri="{FF2B5EF4-FFF2-40B4-BE49-F238E27FC236}">
                <a16:creationId xmlns:a16="http://schemas.microsoft.com/office/drawing/2014/main" id="{E569D411-56D6-4E4C-816F-D4A2C0AC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228600"/>
            <a:ext cx="4979987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745C7F54-C8EB-4A3C-A30E-4059472A07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The Schlieffen Plan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2B78A286-C992-4063-8CC7-AB419DA66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Key to success:  SPEED!</a:t>
            </a:r>
          </a:p>
          <a:p>
            <a:pPr lvl="1" eaLnBrk="1" hangingPunct="1"/>
            <a:r>
              <a:rPr lang="en-US" altLang="en-US" sz="3500">
                <a:latin typeface="Times New Roman" panose="02020603050405020304" pitchFamily="18" charset="0"/>
              </a:rPr>
              <a:t>Why it didn’t work:</a:t>
            </a:r>
          </a:p>
          <a:p>
            <a:pPr lvl="3" eaLnBrk="1" hangingPunct="1"/>
            <a:r>
              <a:rPr lang="en-US" altLang="en-US" sz="3600">
                <a:latin typeface="Times New Roman" panose="02020603050405020304" pitchFamily="18" charset="0"/>
              </a:rPr>
              <a:t>France &amp; GB were stronger than the Germans anticipated.</a:t>
            </a:r>
          </a:p>
          <a:p>
            <a:pPr lvl="3" eaLnBrk="1" hangingPunct="1"/>
            <a:r>
              <a:rPr lang="en-US" altLang="en-US" sz="3600">
                <a:latin typeface="Times New Roman" panose="02020603050405020304" pitchFamily="18" charset="0"/>
              </a:rPr>
              <a:t>Russia mobilized quicker than they expected.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75B9D78-AA6E-4132-9522-17A9F5B293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The Four Underlying Causes of WWI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3678355-302F-40BB-A178-51FA9260E7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000">
                <a:latin typeface="Times New Roman" panose="02020603050405020304" pitchFamily="18" charset="0"/>
              </a:rPr>
              <a:t>M ~ Militarism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000">
                <a:latin typeface="Times New Roman" panose="02020603050405020304" pitchFamily="18" charset="0"/>
              </a:rPr>
              <a:t>A ~ Alliance Systems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000">
                <a:latin typeface="Times New Roman" panose="02020603050405020304" pitchFamily="18" charset="0"/>
              </a:rPr>
              <a:t>I ~ Imperialism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000">
                <a:latin typeface="Times New Roman" panose="02020603050405020304" pitchFamily="18" charset="0"/>
              </a:rPr>
              <a:t>N ~ Nationalism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0A18AC67-A688-4E98-9E14-D5C33D1513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u="sng"/>
              <a:t>First Battle of the Marne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EB4C8C53-CAF9-4738-A24B-A6A5F18DBF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>
                <a:latin typeface="Times New Roman" panose="02020603050405020304" pitchFamily="18" charset="0"/>
              </a:rPr>
              <a:t>After breaking through Belgium (2 weeks), the Germans got w/in 15 mi. of Paris.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>
                <a:latin typeface="Times New Roman" panose="02020603050405020304" pitchFamily="18" charset="0"/>
              </a:rPr>
              <a:t>British and French attacked at the valley of the Marne River.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>
                <a:latin typeface="Times New Roman" panose="02020603050405020304" pitchFamily="18" charset="0"/>
              </a:rPr>
              <a:t>600 taxicabs from Paris were used to rush soldiers from the city to the front.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>
                <a:latin typeface="Times New Roman" panose="02020603050405020304" pitchFamily="18" charset="0"/>
              </a:rPr>
              <a:t>This battle destroyed the Schlieffen Plan.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8280CA0E-5E01-465D-9201-F2676591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2467" name="Picture 2">
            <a:extLst>
              <a:ext uri="{FF2B5EF4-FFF2-40B4-BE49-F238E27FC236}">
                <a16:creationId xmlns:a16="http://schemas.microsoft.com/office/drawing/2014/main" id="{5361D001-9508-4197-BDEB-659F02EB52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0"/>
            <a:ext cx="5638800" cy="6427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59EE77CA-6976-4ADA-80FD-5B8B299D4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The Western Front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61383913-CD50-44BC-A421-FD8A5F8114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latin typeface="Times New Roman" panose="02020603050405020304" pitchFamily="18" charset="0"/>
              </a:rPr>
              <a:t>The war settled into a </a:t>
            </a:r>
            <a:r>
              <a:rPr lang="en-US" altLang="en-US" sz="3600" u="sng">
                <a:latin typeface="Times New Roman" panose="02020603050405020304" pitchFamily="18" charset="0"/>
              </a:rPr>
              <a:t>stalemate</a:t>
            </a:r>
            <a:r>
              <a:rPr lang="en-US" altLang="en-US" sz="3600"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600">
                <a:latin typeface="Times New Roman" panose="02020603050405020304" pitchFamily="18" charset="0"/>
              </a:rPr>
              <a:t>Both sides dug deep trenches; eventually 500 mi. of parallel trenches (North Sea to Switzerland).</a:t>
            </a:r>
          </a:p>
          <a:p>
            <a:pPr eaLnBrk="1" hangingPunct="1"/>
            <a:r>
              <a:rPr lang="en-US" altLang="en-US" sz="3600">
                <a:latin typeface="Times New Roman" panose="02020603050405020304" pitchFamily="18" charset="0"/>
              </a:rPr>
              <a:t>“The men slept in mud, washed in mud, ate mud, and dreamed mud.”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AA7B958F-63D9-40BF-8CD3-879AD9EE92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Trench Warfare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92DAAAC9-9BCC-457E-A93E-9980DB0A34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latin typeface="Times New Roman" panose="02020603050405020304" pitchFamily="18" charset="0"/>
              </a:rPr>
              <a:t>Soldiers shared their food with rats and their beds with lice.  </a:t>
            </a:r>
          </a:p>
          <a:p>
            <a:pPr eaLnBrk="1" hangingPunct="1"/>
            <a:r>
              <a:rPr lang="en-US" altLang="en-US" sz="3600">
                <a:latin typeface="Times New Roman" panose="02020603050405020304" pitchFamily="18" charset="0"/>
              </a:rPr>
              <a:t>Fresh food was nonexistent, and sleep was nearly impossible.</a:t>
            </a:r>
          </a:p>
          <a:p>
            <a:pPr eaLnBrk="1" hangingPunct="1"/>
            <a:r>
              <a:rPr lang="en-US" altLang="en-US" sz="3600">
                <a:latin typeface="Times New Roman" panose="02020603050405020304" pitchFamily="18" charset="0"/>
              </a:rPr>
              <a:t>“</a:t>
            </a:r>
            <a:r>
              <a:rPr lang="en-US" altLang="en-US" sz="3600" u="sng">
                <a:latin typeface="Times New Roman" panose="02020603050405020304" pitchFamily="18" charset="0"/>
              </a:rPr>
              <a:t>No-man’s land</a:t>
            </a:r>
            <a:r>
              <a:rPr lang="en-US" altLang="en-US" sz="3600">
                <a:latin typeface="Times New Roman" panose="02020603050405020304" pitchFamily="18" charset="0"/>
              </a:rPr>
              <a:t>” : space b/w the opposing trenches.  A man-made desert.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2DE7B144-2D03-4FC7-93D3-92E29A54C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7587" name="Picture 2">
            <a:extLst>
              <a:ext uri="{FF2B5EF4-FFF2-40B4-BE49-F238E27FC236}">
                <a16:creationId xmlns:a16="http://schemas.microsoft.com/office/drawing/2014/main" id="{38697640-7F68-4418-8352-BC81162206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52400"/>
            <a:ext cx="6400800" cy="6434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4887911B-C7DE-4697-A4D9-975587DE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8611" name="Picture 2">
            <a:extLst>
              <a:ext uri="{FF2B5EF4-FFF2-40B4-BE49-F238E27FC236}">
                <a16:creationId xmlns:a16="http://schemas.microsoft.com/office/drawing/2014/main" id="{BC2A9B8D-4EBE-4880-A996-225415CAC0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8963025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8E90DCD2-3D56-4FDA-A912-40B4B433A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German trenches on the right, British on the left.  Difference?</a:t>
            </a:r>
          </a:p>
        </p:txBody>
      </p:sp>
      <p:pic>
        <p:nvPicPr>
          <p:cNvPr id="69635" name="Picture 2">
            <a:extLst>
              <a:ext uri="{FF2B5EF4-FFF2-40B4-BE49-F238E27FC236}">
                <a16:creationId xmlns:a16="http://schemas.microsoft.com/office/drawing/2014/main" id="{864B1593-AE5E-4734-A7BF-FEDEBCE9B1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1524000"/>
            <a:ext cx="4573588" cy="5153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>
            <a:extLst>
              <a:ext uri="{FF2B5EF4-FFF2-40B4-BE49-F238E27FC236}">
                <a16:creationId xmlns:a16="http://schemas.microsoft.com/office/drawing/2014/main" id="{7942D70B-4959-4D7F-991F-E93226F3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2017713"/>
            <a:ext cx="8936037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>
            <a:extLst>
              <a:ext uri="{FF2B5EF4-FFF2-40B4-BE49-F238E27FC236}">
                <a16:creationId xmlns:a16="http://schemas.microsoft.com/office/drawing/2014/main" id="{FCA5ADDD-6C20-496D-B583-72100F0D5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18356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>
            <a:extLst>
              <a:ext uri="{FF2B5EF4-FFF2-40B4-BE49-F238E27FC236}">
                <a16:creationId xmlns:a16="http://schemas.microsoft.com/office/drawing/2014/main" id="{4CC87A4A-16D2-48E7-8A01-3043D495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609600"/>
            <a:ext cx="72644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25E2BC8-7A28-4CCC-8015-9ED8EE09B5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u="sng"/>
              <a:t>Militarism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1DF1076-72E6-4ABE-9731-BDF18211A0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153400" cy="4038600"/>
          </a:xfrm>
        </p:spPr>
        <p:txBody>
          <a:bodyPr/>
          <a:lstStyle/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Glorification &amp; building up of armed forces.</a:t>
            </a:r>
          </a:p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Powerful military = greatness, respect and fear of other countries</a:t>
            </a:r>
          </a:p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Large standing armies with the ability to mobilize quickly were valued</a:t>
            </a:r>
          </a:p>
          <a:p>
            <a:pPr eaLnBrk="1" hangingPunct="1"/>
            <a:endParaRPr lang="en-US" altLang="en-US" sz="4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erson standing next to a tree&#10;&#10;Description generated with high confidence">
            <a:extLst>
              <a:ext uri="{FF2B5EF4-FFF2-40B4-BE49-F238E27FC236}">
                <a16:creationId xmlns:a16="http://schemas.microsoft.com/office/drawing/2014/main" id="{815D3897-F044-4DDF-96B0-AEE217538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258" y="2148409"/>
            <a:ext cx="5144460" cy="31470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F77E66-4180-4362-856C-B90FEA0DE8BD}"/>
              </a:ext>
            </a:extLst>
          </p:cNvPr>
          <p:cNvSpPr txBox="1"/>
          <p:nvPr/>
        </p:nvSpPr>
        <p:spPr>
          <a:xfrm>
            <a:off x="837560" y="386122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4C6BD7-4058-41E6-BFEE-29DDB9AFFA06}"/>
              </a:ext>
            </a:extLst>
          </p:cNvPr>
          <p:cNvSpPr txBox="1"/>
          <p:nvPr/>
        </p:nvSpPr>
        <p:spPr>
          <a:xfrm>
            <a:off x="625048" y="432946"/>
            <a:ext cx="630667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Trench Foot</a:t>
            </a:r>
            <a:endParaRPr lang="en-US">
              <a:cs typeface="Arial"/>
            </a:endParaRPr>
          </a:p>
        </p:txBody>
      </p:sp>
      <p:pic>
        <p:nvPicPr>
          <p:cNvPr id="4" name="Picture 4" descr="A picture containing photo, dog, black, white&#10;&#10;Description generated with very high confidence">
            <a:extLst>
              <a:ext uri="{FF2B5EF4-FFF2-40B4-BE49-F238E27FC236}">
                <a16:creationId xmlns:a16="http://schemas.microsoft.com/office/drawing/2014/main" id="{FD2D15D1-EA6A-4903-BBE8-2DA47F3F4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94" y="2089673"/>
            <a:ext cx="4481712" cy="320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53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CE198ECB-D752-4B50-AF32-B148A7BA7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838200"/>
            <a:ext cx="7078662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96253-3AC6-4FAB-A873-9680FD90D4E9}"/>
              </a:ext>
            </a:extLst>
          </p:cNvPr>
          <p:cNvSpPr txBox="1"/>
          <p:nvPr/>
        </p:nvSpPr>
        <p:spPr>
          <a:xfrm>
            <a:off x="215031" y="1498948"/>
            <a:ext cx="8651308" cy="54476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Arial"/>
                <a:cs typeface="Arial"/>
              </a:rPr>
              <a:t>Describe life in the trenches use evidence from VR</a:t>
            </a:r>
            <a:endParaRPr lang="en-US" sz="2800"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Arial"/>
                <a:cs typeface="Arial"/>
              </a:rPr>
              <a:t>Explain Trench Warfare or draw a picture that illustrates the four type of trenches and how it was used in WWI</a:t>
            </a:r>
            <a:endParaRPr lang="en-US" sz="2800">
              <a:cs typeface="Arial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Arial"/>
                <a:cs typeface="Arial"/>
              </a:rPr>
              <a:t>Give 1-2 facts for each: </a:t>
            </a:r>
            <a:endParaRPr lang="en-US" sz="2800">
              <a:cs typeface="Arial"/>
            </a:endParaRPr>
          </a:p>
          <a:p>
            <a:r>
              <a:rPr lang="en-US" sz="2800">
                <a:latin typeface="Arial"/>
                <a:cs typeface="Arial"/>
              </a:rPr>
              <a:t>        Barbed Wire</a:t>
            </a:r>
            <a:endParaRPr lang="en-US" sz="2800">
              <a:cs typeface="Arial"/>
            </a:endParaRPr>
          </a:p>
          <a:p>
            <a:r>
              <a:rPr lang="en-US" sz="2800">
                <a:latin typeface="Arial"/>
                <a:cs typeface="Arial"/>
              </a:rPr>
              <a:t>        Advanced Weaponry</a:t>
            </a:r>
            <a:endParaRPr lang="en-US" sz="2800">
              <a:cs typeface="Arial"/>
            </a:endParaRPr>
          </a:p>
          <a:p>
            <a:r>
              <a:rPr lang="en-US" sz="2800">
                <a:latin typeface="Arial"/>
                <a:cs typeface="Arial"/>
              </a:rPr>
              <a:t>        Fighting seas</a:t>
            </a:r>
            <a:endParaRPr lang="en-US" sz="2800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E05991-0F9D-403A-9B45-894685A8AAE7}"/>
              </a:ext>
            </a:extLst>
          </p:cNvPr>
          <p:cNvSpPr txBox="1"/>
          <p:nvPr/>
        </p:nvSpPr>
        <p:spPr>
          <a:xfrm>
            <a:off x="639741" y="326590"/>
            <a:ext cx="793106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GREAT WAR: VR Questions </a:t>
            </a:r>
          </a:p>
          <a:p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8255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79041468-D459-4264-8D6C-85030E852F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The Weapons of WWI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85C2E0C6-3BCA-411D-A70D-9ED736EF86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000" u="sng">
                <a:latin typeface="Times New Roman" panose="02020603050405020304" pitchFamily="18" charset="0"/>
              </a:rPr>
              <a:t>Machine guns</a:t>
            </a:r>
            <a:r>
              <a:rPr lang="en-US" altLang="en-US" sz="4000">
                <a:latin typeface="Times New Roman" panose="02020603050405020304" pitchFamily="18" charset="0"/>
              </a:rPr>
              <a:t>  - worsened the stalemate; </a:t>
            </a:r>
          </a:p>
          <a:p>
            <a:pPr eaLnBrk="1" hangingPunct="1"/>
            <a:r>
              <a:rPr lang="en-US" altLang="en-US" sz="4000" u="sng">
                <a:latin typeface="Times New Roman" panose="02020603050405020304" pitchFamily="18" charset="0"/>
              </a:rPr>
              <a:t>Poison Gas</a:t>
            </a:r>
            <a:r>
              <a:rPr lang="en-US" altLang="en-US" sz="4000">
                <a:latin typeface="Times New Roman" panose="02020603050405020304" pitchFamily="18" charset="0"/>
              </a:rPr>
              <a:t> – developed  by the Germans. Caused blindness, choking, burns, and even death.  Very unpredictable.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Russian machine gun team">
            <a:extLst>
              <a:ext uri="{FF2B5EF4-FFF2-40B4-BE49-F238E27FC236}">
                <a16:creationId xmlns:a16="http://schemas.microsoft.com/office/drawing/2014/main" id="{C4C52A6E-DFF1-4DC4-A0AF-01EA20299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37465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6" descr="British gas mask variant">
            <a:extLst>
              <a:ext uri="{FF2B5EF4-FFF2-40B4-BE49-F238E27FC236}">
                <a16:creationId xmlns:a16="http://schemas.microsoft.com/office/drawing/2014/main" id="{24E35CF6-A4BF-41C6-B8ED-228A15E12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33400"/>
            <a:ext cx="33528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051C67A-E52A-46AF-9F69-282FEF8E4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909759"/>
              </p:ext>
            </p:extLst>
          </p:nvPr>
        </p:nvGraphicFramePr>
        <p:xfrm>
          <a:off x="297756" y="316966"/>
          <a:ext cx="8603257" cy="57918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6462">
                  <a:extLst>
                    <a:ext uri="{9D8B030D-6E8A-4147-A177-3AD203B41FA5}">
                      <a16:colId xmlns:a16="http://schemas.microsoft.com/office/drawing/2014/main" val="1581721114"/>
                    </a:ext>
                  </a:extLst>
                </a:gridCol>
                <a:gridCol w="2059700">
                  <a:extLst>
                    <a:ext uri="{9D8B030D-6E8A-4147-A177-3AD203B41FA5}">
                      <a16:colId xmlns:a16="http://schemas.microsoft.com/office/drawing/2014/main" val="1197522704"/>
                    </a:ext>
                  </a:extLst>
                </a:gridCol>
                <a:gridCol w="1620581">
                  <a:extLst>
                    <a:ext uri="{9D8B030D-6E8A-4147-A177-3AD203B41FA5}">
                      <a16:colId xmlns:a16="http://schemas.microsoft.com/office/drawing/2014/main" val="1524814771"/>
                    </a:ext>
                  </a:extLst>
                </a:gridCol>
                <a:gridCol w="1986514">
                  <a:extLst>
                    <a:ext uri="{9D8B030D-6E8A-4147-A177-3AD203B41FA5}">
                      <a16:colId xmlns:a16="http://schemas.microsoft.com/office/drawing/2014/main" val="2995665499"/>
                    </a:ext>
                  </a:extLst>
                </a:gridCol>
              </a:tblGrid>
              <a:tr h="526531">
                <a:tc gridSpan="4">
                  <a:txBody>
                    <a:bodyPr/>
                    <a:lstStyle/>
                    <a:p>
                      <a:pPr algn="ctr" rtl="0" fontAlgn="auto"/>
                      <a:r>
                        <a:rPr lang="en-US">
                          <a:effectLst/>
                          <a:hlinkClick r:id="rId2"/>
                        </a:rPr>
                        <a:t>Poison Gas Deaths: 1914-1918</a:t>
                      </a:r>
                      <a:r>
                        <a:rPr lang="en-US">
                          <a:effectLst/>
                        </a:rPr>
                        <a:t>​</a:t>
                      </a:r>
                      <a:endParaRPr lang="en-US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681277"/>
                  </a:ext>
                </a:extLst>
              </a:tr>
              <a:tr h="526531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Country​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Non-Fatal​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Deaths​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Total​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6839614"/>
                  </a:ext>
                </a:extLst>
              </a:tr>
              <a:tr h="526531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British Empire​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180,597​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8,109​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188,706​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502097"/>
                  </a:ext>
                </a:extLst>
              </a:tr>
              <a:tr h="526531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France​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182,000​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8,000​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190,000​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1467078"/>
                  </a:ext>
                </a:extLst>
              </a:tr>
              <a:tr h="526531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United States​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71,345​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1,462​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72,807​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2215957"/>
                  </a:ext>
                </a:extLst>
              </a:tr>
              <a:tr h="526531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Italy​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55,373​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4,627​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60,000​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1437349"/>
                  </a:ext>
                </a:extLst>
              </a:tr>
              <a:tr h="526531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Russia​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419,340​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56,000​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475,340​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6923634"/>
                  </a:ext>
                </a:extLst>
              </a:tr>
              <a:tr h="526531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Germany​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191,000​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9,000​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200,000​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7120246"/>
                  </a:ext>
                </a:extLst>
              </a:tr>
              <a:tr h="526531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Austria-Hungary​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97,000​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3,000​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100,000​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2661093"/>
                  </a:ext>
                </a:extLst>
              </a:tr>
              <a:tr h="526531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Others​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9,000​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1,000​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10.000​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6005874"/>
                  </a:ext>
                </a:extLst>
              </a:tr>
              <a:tr h="526531">
                <a:tc>
                  <a:txBody>
                    <a:bodyPr/>
                    <a:lstStyle/>
                    <a:p>
                      <a:pPr rtl="0" fontAlgn="base"/>
                      <a:r>
                        <a:rPr lang="en-US">
                          <a:effectLst/>
                        </a:rPr>
                        <a:t>Total​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1,205,655​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91,198​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1,296,853​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245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5880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BCCAA1C8-8784-4431-9821-3D45B0884A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Weaponry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26153AB0-5833-4DF3-9F8D-B63219036F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The Tank </a:t>
            </a:r>
            <a:r>
              <a:rPr lang="en-US" altLang="en-US" sz="3600">
                <a:latin typeface="Times New Roman" panose="02020603050405020304" pitchFamily="18" charset="0"/>
              </a:rPr>
              <a:t>– introduced by the British</a:t>
            </a:r>
          </a:p>
          <a:p>
            <a:pPr lvl="1" eaLnBrk="1" hangingPunct="1"/>
            <a:r>
              <a:rPr lang="en-US" altLang="en-US" sz="3600">
                <a:latin typeface="Times New Roman" panose="02020603050405020304" pitchFamily="18" charset="0"/>
              </a:rPr>
              <a:t>Could move across no-man’s land</a:t>
            </a:r>
          </a:p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Airplanes – </a:t>
            </a:r>
            <a:r>
              <a:rPr lang="en-US" altLang="en-US" sz="3600">
                <a:latin typeface="Times New Roman" panose="02020603050405020304" pitchFamily="18" charset="0"/>
              </a:rPr>
              <a:t>1</a:t>
            </a:r>
            <a:r>
              <a:rPr lang="en-US" altLang="en-US" sz="3600" baseline="30000">
                <a:latin typeface="Times New Roman" panose="02020603050405020304" pitchFamily="18" charset="0"/>
              </a:rPr>
              <a:t>st</a:t>
            </a:r>
            <a:r>
              <a:rPr lang="en-US" altLang="en-US" sz="3600">
                <a:latin typeface="Times New Roman" panose="02020603050405020304" pitchFamily="18" charset="0"/>
              </a:rPr>
              <a:t> time in history they were used in combat.</a:t>
            </a:r>
          </a:p>
          <a:p>
            <a:pPr eaLnBrk="1" hangingPunct="1"/>
            <a:r>
              <a:rPr lang="en-US" altLang="en-US" sz="3600">
                <a:latin typeface="Times New Roman" panose="02020603050405020304" pitchFamily="18" charset="0"/>
              </a:rPr>
              <a:t>Zeppelins – gas-filled balloons introduced by the Germans.</a:t>
            </a:r>
            <a:endParaRPr lang="en-US" altLang="en-US" sz="4000">
              <a:latin typeface="Times New Roman" panose="02020603050405020304" pitchFamily="18" charset="0"/>
            </a:endParaRPr>
          </a:p>
          <a:p>
            <a:pPr lvl="1" eaLnBrk="1" hangingPunct="1"/>
            <a:endParaRPr lang="en-US" altLang="en-US" sz="400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4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1BF2E-ACB8-4F28-A3B3-682C65F5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/>
              </a:rPr>
              <a:t>Flame Thrower</a:t>
            </a:r>
            <a:endParaRPr lang="en-US"/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0A108ACE-583E-42E9-BB3B-314DC60B2E2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16109" y="1720584"/>
            <a:ext cx="7568772" cy="4245427"/>
          </a:xfrm>
        </p:spPr>
      </p:pic>
    </p:spTree>
    <p:extLst>
      <p:ext uri="{BB962C8B-B14F-4D97-AF65-F5344CB8AC3E}">
        <p14:creationId xmlns:p14="http://schemas.microsoft.com/office/powerpoint/2010/main" val="1523273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US steam-powered tank, the &quot;America&quot;">
            <a:extLst>
              <a:ext uri="{FF2B5EF4-FFF2-40B4-BE49-F238E27FC236}">
                <a16:creationId xmlns:a16="http://schemas.microsoft.com/office/drawing/2014/main" id="{59826C7E-4122-471C-9767-063F9F133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00175"/>
            <a:ext cx="62484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Handley-Page bomber aircraft">
            <a:extLst>
              <a:ext uri="{FF2B5EF4-FFF2-40B4-BE49-F238E27FC236}">
                <a16:creationId xmlns:a16="http://schemas.microsoft.com/office/drawing/2014/main" id="{44A7E99B-F272-4FD1-A84F-2018225D0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31875"/>
            <a:ext cx="670560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AF70400-9059-4534-9DC0-AB5E84FAF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u="sng"/>
              <a:t>Alliances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D20FE14-E748-4D63-8F46-519CA6BB3C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800">
                <a:latin typeface="Times New Roman" panose="02020603050405020304" pitchFamily="18" charset="0"/>
              </a:rPr>
              <a:t>An association of countries; an agreement of defense or common policies.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800">
                <a:latin typeface="Times New Roman" panose="02020603050405020304" pitchFamily="18" charset="0"/>
              </a:rPr>
              <a:t>Were formed for the purpose of keeping peace in Europe.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800">
                <a:latin typeface="Times New Roman" panose="02020603050405020304" pitchFamily="18" charset="0"/>
              </a:rPr>
              <a:t>Ironic, because they actually pushed all of Europe into war.</a:t>
            </a:r>
          </a:p>
          <a:p>
            <a:pPr eaLnBrk="1" hangingPunct="1">
              <a:lnSpc>
                <a:spcPct val="90000"/>
              </a:lnSpc>
            </a:pPr>
            <a:endParaRPr lang="en-US" altLang="en-US" sz="3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Zeppelin">
            <a:extLst>
              <a:ext uri="{FF2B5EF4-FFF2-40B4-BE49-F238E27FC236}">
                <a16:creationId xmlns:a16="http://schemas.microsoft.com/office/drawing/2014/main" id="{788A560D-1FB5-4E14-B46D-67CC8B3F4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84225"/>
            <a:ext cx="822960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CBE36-FCF1-4128-A902-BE58A7D2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4410649" cy="1162050"/>
          </a:xfrm>
        </p:spPr>
        <p:txBody>
          <a:bodyPr/>
          <a:lstStyle/>
          <a:p>
            <a:r>
              <a:rPr lang="en-US" sz="2800" b="0">
                <a:latin typeface="Arial"/>
                <a:cs typeface="Arial"/>
              </a:rPr>
              <a:t>Manfred von  </a:t>
            </a:r>
            <a:r>
              <a:rPr lang="en-US" sz="2800" b="0" err="1">
                <a:latin typeface="Arial"/>
                <a:cs typeface="Arial"/>
              </a:rPr>
              <a:t>Richthofen</a:t>
            </a:r>
            <a:br>
              <a:rPr lang="en-US" sz="2800" b="0">
                <a:latin typeface="Arial"/>
                <a:cs typeface="Arial"/>
              </a:rPr>
            </a:br>
            <a:r>
              <a:rPr lang="en-US" sz="2800" b="0">
                <a:latin typeface="Arial"/>
                <a:cs typeface="Arial"/>
              </a:rPr>
              <a:t>aka RED Baron 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9A1FE-6326-4292-BAE6-C6A7BC0F9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12" y="2616680"/>
            <a:ext cx="8233388" cy="3509483"/>
          </a:xfrm>
        </p:spPr>
        <p:txBody>
          <a:bodyPr/>
          <a:lstStyle/>
          <a:p>
            <a:r>
              <a:rPr lang="en-US" sz="2800">
                <a:ea typeface="+mn-lt"/>
                <a:cs typeface="+mn-lt"/>
              </a:rPr>
              <a:t>Fighter pilot with the German Air Force </a:t>
            </a:r>
          </a:p>
          <a:p>
            <a:r>
              <a:rPr lang="en-US" sz="2800">
                <a:ea typeface="+mn-lt"/>
                <a:cs typeface="+mn-lt"/>
              </a:rPr>
              <a:t>He is considered the ace-of-aces of the war, being officially credited with 80 air combat victories</a:t>
            </a:r>
          </a:p>
          <a:p>
            <a:r>
              <a:rPr lang="en-US" sz="2800">
                <a:cs typeface="Arial"/>
              </a:rPr>
              <a:t>ACE is a term used to describe military aviator that shoots down enemy planes</a:t>
            </a:r>
          </a:p>
          <a:p>
            <a:r>
              <a:rPr lang="en-US" sz="2800">
                <a:ea typeface="+mn-lt"/>
                <a:cs typeface="+mn-lt"/>
                <a:hlinkClick r:id="rId2"/>
              </a:rPr>
              <a:t>https://www.youtube.com/watch?v=8Kp7fEjpC1g</a:t>
            </a:r>
            <a:endParaRPr lang="en-US" sz="2800">
              <a:cs typeface="Arial"/>
            </a:endParaRPr>
          </a:p>
        </p:txBody>
      </p:sp>
      <p:pic>
        <p:nvPicPr>
          <p:cNvPr id="7" name="Picture 7" descr="A person wearing a red hat&#10;&#10;Description generated with very high confidence">
            <a:extLst>
              <a:ext uri="{FF2B5EF4-FFF2-40B4-BE49-F238E27FC236}">
                <a16:creationId xmlns:a16="http://schemas.microsoft.com/office/drawing/2014/main" id="{ECBB0CEA-DF3C-49A1-A6B3-7E7F2EDF3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006" y="275424"/>
            <a:ext cx="3415552" cy="206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702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94C85A5B-A22E-4E3F-96F7-35AE73BF7F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Weaponry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6C54C67B-34BD-496F-9F0A-28BAE57798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Submarines- introduced by the Germans; called U-boats from the German word “</a:t>
            </a:r>
            <a:r>
              <a:rPr lang="en-US" altLang="en-US" sz="4000" i="1">
                <a:latin typeface="Times New Roman" panose="02020603050405020304" pitchFamily="18" charset="0"/>
              </a:rPr>
              <a:t>Unterseeboot</a:t>
            </a:r>
            <a:r>
              <a:rPr lang="en-US" altLang="en-US" sz="4000">
                <a:latin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uc97">
            <a:extLst>
              <a:ext uri="{FF2B5EF4-FFF2-40B4-BE49-F238E27FC236}">
                <a16:creationId xmlns:a16="http://schemas.microsoft.com/office/drawing/2014/main" id="{1765FF44-678D-4460-9D6F-068EBB135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95350"/>
            <a:ext cx="7924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51F544-7C2A-43F4-B6C2-F766A61F5034}"/>
              </a:ext>
            </a:extLst>
          </p:cNvPr>
          <p:cNvSpPr txBox="1"/>
          <p:nvPr/>
        </p:nvSpPr>
        <p:spPr>
          <a:xfrm>
            <a:off x="674275" y="376517"/>
            <a:ext cx="82468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latin typeface="Arial"/>
                <a:cs typeface="Arial"/>
                <a:hlinkClick r:id="rId4"/>
              </a:rPr>
              <a:t>https://www.youtube.com/watch?v=a0RUebcUZIk</a:t>
            </a:r>
            <a:endParaRPr lang="en-US" sz="2400">
              <a:latin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37DC9501-58F0-404F-A287-D9D2E8ADCD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Weaponry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489A17A6-D915-4A65-A3A0-747B9F274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Most people believed this new technology would deliver a fast-moving war, but it did the opposite…it actually worsened the stalemate and resulted in higher death tolls all-around.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6E65B-10B2-402B-B851-04385B90D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/>
              </a:rPr>
              <a:t>War of Attrition :</a:t>
            </a:r>
            <a:r>
              <a:rPr lang="en-US" sz="1800">
                <a:cs typeface="Times New Roman"/>
              </a:rPr>
              <a:t> </a:t>
            </a:r>
            <a:r>
              <a:rPr lang="en-US" sz="1800">
                <a:ea typeface="+mj-lt"/>
                <a:cs typeface="+mj-lt"/>
                <a:hlinkClick r:id="rId2"/>
              </a:rPr>
              <a:t>https://www.youtube.com/watch?v=0A136W6br_0</a:t>
            </a:r>
            <a:r>
              <a:rPr lang="en-US" sz="1800">
                <a:ea typeface="+mj-lt"/>
                <a:cs typeface="+mj-lt"/>
              </a:rPr>
              <a:t>  (trench warfare) </a:t>
            </a:r>
            <a:endParaRPr lang="en-US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4068F-FC72-447B-B5A4-6E2169B9B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8800"/>
            <a:ext cx="5550434" cy="4038600"/>
          </a:xfrm>
        </p:spPr>
        <p:txBody>
          <a:bodyPr/>
          <a:lstStyle/>
          <a:p>
            <a:endParaRPr lang="en-US">
              <a:cs typeface="Arial"/>
            </a:endParaRPr>
          </a:p>
          <a:p>
            <a:r>
              <a:rPr lang="en-US">
                <a:ea typeface="+mn-lt"/>
                <a:cs typeface="+mn-lt"/>
              </a:rPr>
              <a:t>military strategy consisting of belligerent attempts to win a war by wearing down the enemy </a:t>
            </a:r>
          </a:p>
          <a:p>
            <a:r>
              <a:rPr lang="en-US">
                <a:ea typeface="+mn-lt"/>
                <a:cs typeface="+mn-lt"/>
              </a:rPr>
              <a:t>The war will usually be won by the side with greater such resources.</a:t>
            </a:r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pic>
        <p:nvPicPr>
          <p:cNvPr id="4" name="Picture 4" descr="A person riding on top of a dirt field&#10;&#10;Description generated with high confidence">
            <a:extLst>
              <a:ext uri="{FF2B5EF4-FFF2-40B4-BE49-F238E27FC236}">
                <a16:creationId xmlns:a16="http://schemas.microsoft.com/office/drawing/2014/main" id="{C88A06F6-EE3A-4B1C-AB7E-FF097482B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308" y="2486025"/>
            <a:ext cx="2743200" cy="257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369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1273B-54B7-4C36-989F-EDC11B75C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/>
              </a:rPr>
              <a:t>Other weapons: </a:t>
            </a:r>
            <a:endParaRPr lang="en-US"/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BB33113C-D951-46CE-95A7-627BE8DCCE9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16109" y="1874264"/>
            <a:ext cx="7261411" cy="3976487"/>
          </a:xfrm>
        </p:spPr>
      </p:pic>
    </p:spTree>
    <p:extLst>
      <p:ext uri="{BB962C8B-B14F-4D97-AF65-F5344CB8AC3E}">
        <p14:creationId xmlns:p14="http://schemas.microsoft.com/office/powerpoint/2010/main" val="19943880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35316-7E05-4B35-9503-A4AFA21B7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672353"/>
          </a:xfrm>
        </p:spPr>
        <p:txBody>
          <a:bodyPr/>
          <a:lstStyle/>
          <a:p>
            <a:r>
              <a:rPr lang="en-US">
                <a:cs typeface="Times New Roman"/>
              </a:rPr>
              <a:t>They Shall Not Grow Old </a:t>
            </a:r>
            <a:endParaRPr lang="en-US"/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12D4AE7F-7232-4C6A-95AD-070E0B02351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7832" y="1048232"/>
            <a:ext cx="8385200" cy="5023435"/>
          </a:xfrm>
        </p:spPr>
      </p:pic>
    </p:spTree>
    <p:extLst>
      <p:ext uri="{BB962C8B-B14F-4D97-AF65-F5344CB8AC3E}">
        <p14:creationId xmlns:p14="http://schemas.microsoft.com/office/powerpoint/2010/main" val="32232554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0B6E7-DA5B-40AE-834A-2E8B46963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/>
              </a:rPr>
              <a:t>EFFECTS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0447D-2FCB-4A8B-9D44-7E2F657BB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ea typeface="+mn-lt"/>
                <a:cs typeface="+mn-lt"/>
              </a:rPr>
              <a:t>Why was a “war of attrition” used during WWI?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ea typeface="+mn-lt"/>
                <a:cs typeface="+mn-lt"/>
              </a:rPr>
              <a:t>How did changes in military technology change the way wars are fought?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ea typeface="+mn-lt"/>
                <a:cs typeface="+mn-lt"/>
              </a:rPr>
              <a:t>What effect might this war have on soldiers who survive the war?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850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25EE-C6F8-4CFF-ABB1-9A7436B58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close up of a newspaper&#10;&#10;Description generated with very high confidence">
            <a:extLst>
              <a:ext uri="{FF2B5EF4-FFF2-40B4-BE49-F238E27FC236}">
                <a16:creationId xmlns:a16="http://schemas.microsoft.com/office/drawing/2014/main" id="{6AE39344-D51A-488E-BB9E-3269F03E1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85" y="2876"/>
            <a:ext cx="9217008" cy="7201618"/>
          </a:xfrm>
        </p:spPr>
      </p:pic>
    </p:spTree>
    <p:extLst>
      <p:ext uri="{BB962C8B-B14F-4D97-AF65-F5344CB8AC3E}">
        <p14:creationId xmlns:p14="http://schemas.microsoft.com/office/powerpoint/2010/main" val="1987766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9883E96-2C83-4E6F-A193-CEDCF5058C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Alliances</a:t>
            </a:r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2D9DFB05-E6E9-4243-A7E2-6ED569A2CF9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u="sng">
                <a:effectLst>
                  <a:outerShdw blurRad="38100" dist="38100" dir="2700000" algn="tl">
                    <a:srgbClr val="666633"/>
                  </a:outerShdw>
                </a:effectLst>
                <a:latin typeface="Times New Roman" pitchFamily="18" charset="0"/>
              </a:rPr>
              <a:t>Triple Alliance</a:t>
            </a:r>
          </a:p>
          <a:p>
            <a:pPr lvl="1" eaLnBrk="1" hangingPunct="1">
              <a:defRPr/>
            </a:pPr>
            <a:r>
              <a:rPr lang="en-US" sz="3600">
                <a:latin typeface="Times New Roman" pitchFamily="18" charset="0"/>
              </a:rPr>
              <a:t>Germany</a:t>
            </a:r>
          </a:p>
          <a:p>
            <a:pPr lvl="1" eaLnBrk="1" hangingPunct="1">
              <a:defRPr/>
            </a:pPr>
            <a:r>
              <a:rPr lang="en-US" sz="3600">
                <a:latin typeface="Times New Roman" pitchFamily="18" charset="0"/>
              </a:rPr>
              <a:t>Austria-Hungary</a:t>
            </a:r>
          </a:p>
          <a:p>
            <a:pPr lvl="1" eaLnBrk="1" hangingPunct="1">
              <a:defRPr/>
            </a:pPr>
            <a:r>
              <a:rPr lang="en-US" sz="3600">
                <a:latin typeface="Times New Roman" pitchFamily="18" charset="0"/>
              </a:rPr>
              <a:t>Italy</a:t>
            </a:r>
          </a:p>
        </p:txBody>
      </p:sp>
      <p:sp>
        <p:nvSpPr>
          <p:cNvPr id="136196" name="Rectangle 4">
            <a:extLst>
              <a:ext uri="{FF2B5EF4-FFF2-40B4-BE49-F238E27FC236}">
                <a16:creationId xmlns:a16="http://schemas.microsoft.com/office/drawing/2014/main" id="{C9A7A270-F780-4FBD-916F-D65B6250A59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u="sng">
                <a:effectLst>
                  <a:outerShdw blurRad="38100" dist="38100" dir="2700000" algn="tl">
                    <a:srgbClr val="666633"/>
                  </a:outerShdw>
                </a:effectLst>
                <a:latin typeface="Times New Roman" pitchFamily="18" charset="0"/>
              </a:rPr>
              <a:t>Triple Entente</a:t>
            </a:r>
          </a:p>
          <a:p>
            <a:pPr lvl="1" eaLnBrk="1" hangingPunct="1">
              <a:defRPr/>
            </a:pPr>
            <a:r>
              <a:rPr lang="en-US" sz="3600">
                <a:latin typeface="Times New Roman" pitchFamily="18" charset="0"/>
              </a:rPr>
              <a:t>France</a:t>
            </a:r>
          </a:p>
          <a:p>
            <a:pPr lvl="1" eaLnBrk="1" hangingPunct="1">
              <a:defRPr/>
            </a:pPr>
            <a:r>
              <a:rPr lang="en-US" sz="3600">
                <a:latin typeface="Times New Roman" pitchFamily="18" charset="0"/>
              </a:rPr>
              <a:t>Russia</a:t>
            </a:r>
          </a:p>
          <a:p>
            <a:pPr lvl="1" eaLnBrk="1" hangingPunct="1">
              <a:defRPr/>
            </a:pPr>
            <a:r>
              <a:rPr lang="en-US" sz="3600">
                <a:latin typeface="Times New Roman" pitchFamily="18" charset="0"/>
              </a:rPr>
              <a:t>Great Britain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en-US" sz="22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6713DB20-EA57-400F-AA74-42432BF1ED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u="sng"/>
              <a:t>The U.S. Joins WWI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A28E60FB-E0C4-4898-BF0B-26BDC75907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8153400" cy="4800600"/>
          </a:xfrm>
        </p:spPr>
        <p:txBody>
          <a:bodyPr/>
          <a:lstStyle/>
          <a:p>
            <a:pPr eaLnBrk="1" hangingPunct="1"/>
            <a:r>
              <a:rPr lang="en-US" altLang="en-US"/>
              <a:t>The U.S. joined the war in 1917 on the side of the Allies.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/>
              <a:t>1.) Germany’s unrestricted U-boat warfare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/>
              <a:t>		</a:t>
            </a:r>
            <a:r>
              <a:rPr lang="en-US" altLang="en-US" sz="2800"/>
              <a:t>-May 1915 – a German U-boat torpedoed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/>
              <a:t>          the </a:t>
            </a:r>
            <a:r>
              <a:rPr lang="en-US" altLang="en-US" sz="2800" u="sng"/>
              <a:t>Lusitania</a:t>
            </a:r>
            <a:r>
              <a:rPr lang="en-US" altLang="en-US" sz="2800"/>
              <a:t>, killing 128 Americans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/>
              <a:t>		-Sussex pledge: a promise to stop!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/>
              <a:t>		-Resumed on Feb 1, 1917, sank 4 ships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E998C-E08B-4AFF-90BA-0D8F2E8D0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/>
              </a:rPr>
              <a:t>Lusitania </a:t>
            </a:r>
            <a:endParaRPr lang="en-US"/>
          </a:p>
        </p:txBody>
      </p:sp>
      <p:pic>
        <p:nvPicPr>
          <p:cNvPr id="4" name="Picture 4" descr="A picture containing outdoor, water, ship, smoke&#10;&#10;Description generated with very high confidence">
            <a:extLst>
              <a:ext uri="{FF2B5EF4-FFF2-40B4-BE49-F238E27FC236}">
                <a16:creationId xmlns:a16="http://schemas.microsoft.com/office/drawing/2014/main" id="{1F7F3418-B997-49D7-AF7B-3C2D0B493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0233" y="1828800"/>
            <a:ext cx="7179733" cy="4038600"/>
          </a:xfrm>
        </p:spPr>
      </p:pic>
    </p:spTree>
    <p:extLst>
      <p:ext uri="{BB962C8B-B14F-4D97-AF65-F5344CB8AC3E}">
        <p14:creationId xmlns:p14="http://schemas.microsoft.com/office/powerpoint/2010/main" val="14812690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0FCB0554-FE7E-4A34-85B4-C8F5FE7A24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Reasons for U.S. entry in WWI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3D6D4BBD-FF64-4CE1-AFD6-AA004DE572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/>
              <a:t>2.) Cultural Ties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/>
              <a:t>		-Allied nations were democratic like the ‘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/>
              <a:t>          U.S.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/>
              <a:t>		-Common language, history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>
            <a:extLst>
              <a:ext uri="{FF2B5EF4-FFF2-40B4-BE49-F238E27FC236}">
                <a16:creationId xmlns:a16="http://schemas.microsoft.com/office/drawing/2014/main" id="{85A8A238-3DEB-4DE9-8E0B-C44A9BD41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Times New Roman"/>
              </a:rPr>
              <a:t>USA....</a:t>
            </a:r>
            <a:endParaRPr lang="en-US" altLang="en-US"/>
          </a:p>
        </p:txBody>
      </p:sp>
      <p:sp>
        <p:nvSpPr>
          <p:cNvPr id="97283" name="Content Placeholder 2">
            <a:extLst>
              <a:ext uri="{FF2B5EF4-FFF2-40B4-BE49-F238E27FC236}">
                <a16:creationId xmlns:a16="http://schemas.microsoft.com/office/drawing/2014/main" id="{4A0D357F-9954-4B05-9B76-C04F52CC4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/>
              <a:t>3.) Democracy in Russia?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/>
              <a:t>		-Czar Nicholas II forced to step down in 1917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/>
              <a:t>		-</a:t>
            </a:r>
            <a:r>
              <a:rPr lang="en-US" altLang="en-US" sz="2800"/>
              <a:t> A democratic govt. had seized control and the U.S believed it should support this new govt.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/>
              <a:t>		-Once the Bolsheviks have power, they take Russia out of war.  Now where can Germany concentrate all of their forces?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B7D01A5F-947F-4753-8A01-D1C9C61C37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Reasons for U.S. entry in WWI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3758591F-32AE-4955-AE05-AC7A21B98A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8153400" cy="4495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/>
              <a:t>4.) Zimmermann Telegram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/>
              <a:t>	   -British intelligence intercepted a note from the German foreign minister, Arthur Zimmermann, to his ambassador in Mexico.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/>
              <a:t>-Suggested that Mexico attack the U.S.; in exchange Germany would help them regain TX, NM, and AZ.  Authentic?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E0925-A14A-4077-BF62-8C6865E5B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/>
              </a:rPr>
              <a:t>Propaganda </a:t>
            </a:r>
            <a:endParaRPr lang="en-US"/>
          </a:p>
        </p:txBody>
      </p:sp>
      <p:pic>
        <p:nvPicPr>
          <p:cNvPr id="4" name="Picture 4" descr="A picture containing grass, outdoor, sign, sitting&#10;&#10;Description generated with very high confidence">
            <a:extLst>
              <a:ext uri="{FF2B5EF4-FFF2-40B4-BE49-F238E27FC236}">
                <a16:creationId xmlns:a16="http://schemas.microsoft.com/office/drawing/2014/main" id="{6A78470F-1417-46D0-AFC5-AAC01DDD7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8408" y="1804387"/>
            <a:ext cx="3181830" cy="4125845"/>
          </a:xfrm>
        </p:spPr>
      </p:pic>
      <p:pic>
        <p:nvPicPr>
          <p:cNvPr id="6" name="Picture 6" descr="A picture containing text, book&#10;&#10;Description generated with very high confidence">
            <a:extLst>
              <a:ext uri="{FF2B5EF4-FFF2-40B4-BE49-F238E27FC236}">
                <a16:creationId xmlns:a16="http://schemas.microsoft.com/office/drawing/2014/main" id="{CA8CE0DA-2A5F-4799-9275-98106C91E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59" y="1877689"/>
            <a:ext cx="3857384" cy="413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208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D9AD8475-84C1-4F5F-BBDF-6D2F809C74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The Allies Move Toward Victory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333BAABE-5C00-4C59-B19A-0023F18F29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U.S. declares war on Germany – April 1917</a:t>
            </a:r>
          </a:p>
          <a:p>
            <a:pPr eaLnBrk="1" hangingPunct="1"/>
            <a:r>
              <a:rPr lang="en-US" altLang="en-US"/>
              <a:t>Germany launched a huge offensive on the Western Front after Russia dropped out and before U.S. troops arrived.</a:t>
            </a:r>
          </a:p>
          <a:p>
            <a:pPr eaLnBrk="1" hangingPunct="1"/>
            <a:r>
              <a:rPr lang="en-US" altLang="en-US"/>
              <a:t>U.S. sent between 1-2 million troops</a:t>
            </a:r>
          </a:p>
          <a:p>
            <a:pPr eaLnBrk="1" hangingPunct="1"/>
            <a:r>
              <a:rPr lang="en-US" altLang="en-US"/>
              <a:t>Allies launched a counterattack with U.S. help; Germans can’t win.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716449C5-CF08-40B7-904A-4494A90A1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The Allies Win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BB5128D2-D99D-4BD0-82C7-13B8495879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Kaiser Wilhelm II stepped down and went into exile.  </a:t>
            </a:r>
          </a:p>
          <a:p>
            <a:pPr eaLnBrk="1" hangingPunct="1"/>
            <a:r>
              <a:rPr lang="en-US" altLang="en-US"/>
              <a:t>Germany arranged an </a:t>
            </a:r>
            <a:r>
              <a:rPr lang="en-US" altLang="en-US" u="sng"/>
              <a:t>armistice</a:t>
            </a:r>
            <a:r>
              <a:rPr lang="en-US" altLang="en-US"/>
              <a:t> with the Allies.</a:t>
            </a:r>
          </a:p>
          <a:p>
            <a:pPr eaLnBrk="1" hangingPunct="1"/>
            <a:r>
              <a:rPr lang="en-US" altLang="en-US"/>
              <a:t>WWI came to an end at 11 a.m. on November 11, 1918.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2C74A-8C65-43D6-AC28-EBFE2F58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/>
              </a:rPr>
              <a:t>Death Tolls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9A234-102D-4CC7-8433-46FC92433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  <a:hlinkClick r:id="rId2"/>
              </a:rPr>
              <a:t>https://www.facinghistory.org/weimar-republic-fragility-democracy/politics/casualties-world-war-i-country-politics-world-war-i</a:t>
            </a: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6124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>
            <a:extLst>
              <a:ext uri="{FF2B5EF4-FFF2-40B4-BE49-F238E27FC236}">
                <a16:creationId xmlns:a16="http://schemas.microsoft.com/office/drawing/2014/main" id="{B5BD6134-D798-4D35-B1F1-56947F36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And what NOW?</a:t>
            </a:r>
          </a:p>
        </p:txBody>
      </p:sp>
      <p:sp>
        <p:nvSpPr>
          <p:cNvPr id="104451" name="Content Placeholder 2">
            <a:extLst>
              <a:ext uri="{FF2B5EF4-FFF2-40B4-BE49-F238E27FC236}">
                <a16:creationId xmlns:a16="http://schemas.microsoft.com/office/drawing/2014/main" id="{38859523-39AF-4A37-811B-A675A8601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>
                <a:cs typeface="Arial"/>
              </a:rPr>
              <a:t>Wilson's 14 points </a:t>
            </a:r>
            <a:endParaRPr lang="en-US" altLang="en-US"/>
          </a:p>
          <a:p>
            <a:r>
              <a:rPr lang="en-US" altLang="en-US"/>
              <a:t>Treaty of Versailles</a:t>
            </a:r>
            <a:endParaRPr lang="en-US"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alliance_entente">
            <a:extLst>
              <a:ext uri="{FF2B5EF4-FFF2-40B4-BE49-F238E27FC236}">
                <a16:creationId xmlns:a16="http://schemas.microsoft.com/office/drawing/2014/main" id="{40E1468B-1FA7-4537-A7DC-8262C53EF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5600"/>
            <a:ext cx="86868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>
            <a:extLst>
              <a:ext uri="{FF2B5EF4-FFF2-40B4-BE49-F238E27FC236}">
                <a16:creationId xmlns:a16="http://schemas.microsoft.com/office/drawing/2014/main" id="{1DA9F6D7-CD5D-4C49-B995-0B2C9FB04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WWI Propaganda Activity</a:t>
            </a:r>
          </a:p>
        </p:txBody>
      </p:sp>
      <p:sp>
        <p:nvSpPr>
          <p:cNvPr id="105475" name="Content Placeholder 2">
            <a:extLst>
              <a:ext uri="{FF2B5EF4-FFF2-40B4-BE49-F238E27FC236}">
                <a16:creationId xmlns:a16="http://schemas.microsoft.com/office/drawing/2014/main" id="{2F3DB476-A1AC-4BAD-95CE-935A4304F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You have 3 minutes to look at each poster.  You will record the objectives and tools of each propaganda piece.</a:t>
            </a:r>
          </a:p>
          <a:p>
            <a:r>
              <a:rPr lang="en-US" altLang="en-US"/>
              <a:t>Things to know:</a:t>
            </a:r>
          </a:p>
          <a:p>
            <a:pPr lvl="1"/>
            <a:r>
              <a:rPr lang="en-US" altLang="en-US"/>
              <a:t>Hun=German</a:t>
            </a:r>
          </a:p>
          <a:p>
            <a:pPr lvl="1"/>
            <a:endParaRPr lang="en-US" altLang="en-US"/>
          </a:p>
        </p:txBody>
      </p:sp>
      <p:pic>
        <p:nvPicPr>
          <p:cNvPr id="105476" name="Picture 2">
            <a:extLst>
              <a:ext uri="{FF2B5EF4-FFF2-40B4-BE49-F238E27FC236}">
                <a16:creationId xmlns:a16="http://schemas.microsoft.com/office/drawing/2014/main" id="{A6174EB7-D615-4235-A61C-F3CBD56FF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33800"/>
            <a:ext cx="17827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68FA2-7FDB-4245-97A9-EF2DE5DE2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/>
              </a:rPr>
              <a:t>Armistice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B9525-C170-4616-88A9-8D02842E1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+mn-lt"/>
                <a:cs typeface="+mn-lt"/>
                <a:hlinkClick r:id="rId2"/>
              </a:rPr>
              <a:t>https://www.youtube.com/watch?v=vr4JU7C8yDE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60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8CA34-0CE7-4E09-9E61-6240E50B5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/>
              </a:rPr>
              <a:t>Treaty </a:t>
            </a:r>
            <a:endParaRPr lang="en-US"/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2B48EA83-1A9E-4FFD-823D-89BC7FCE00E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73270" y="1515374"/>
            <a:ext cx="7346830" cy="4478546"/>
          </a:xfrm>
        </p:spPr>
      </p:pic>
    </p:spTree>
    <p:extLst>
      <p:ext uri="{BB962C8B-B14F-4D97-AF65-F5344CB8AC3E}">
        <p14:creationId xmlns:p14="http://schemas.microsoft.com/office/powerpoint/2010/main" val="36836418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8FDF9-C095-44D2-B943-EBA518575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/>
              </a:rPr>
              <a:t>Treaty </a:t>
            </a:r>
            <a:endParaRPr lang="en-US" dirty="0"/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0A41F05B-8749-4137-86A3-410403C17C8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56968" y="1616016"/>
            <a:ext cx="7936301" cy="4449791"/>
          </a:xfrm>
        </p:spPr>
      </p:pic>
    </p:spTree>
    <p:extLst>
      <p:ext uri="{BB962C8B-B14F-4D97-AF65-F5344CB8AC3E}">
        <p14:creationId xmlns:p14="http://schemas.microsoft.com/office/powerpoint/2010/main" val="34021513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>
            <a:extLst>
              <a:ext uri="{FF2B5EF4-FFF2-40B4-BE49-F238E27FC236}">
                <a16:creationId xmlns:a16="http://schemas.microsoft.com/office/drawing/2014/main" id="{0F371B14-6A87-4D60-8A70-48DDC7DC9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6499" name="Picture 2">
            <a:extLst>
              <a:ext uri="{FF2B5EF4-FFF2-40B4-BE49-F238E27FC236}">
                <a16:creationId xmlns:a16="http://schemas.microsoft.com/office/drawing/2014/main" id="{76DE5915-11FC-44DC-A3CF-D4D503D82B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304800"/>
            <a:ext cx="4413250" cy="6351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>
            <a:extLst>
              <a:ext uri="{FF2B5EF4-FFF2-40B4-BE49-F238E27FC236}">
                <a16:creationId xmlns:a16="http://schemas.microsoft.com/office/drawing/2014/main" id="{8A3DCF5D-B300-412A-8E50-55ABEA676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7523" name="Picture 2">
            <a:extLst>
              <a:ext uri="{FF2B5EF4-FFF2-40B4-BE49-F238E27FC236}">
                <a16:creationId xmlns:a16="http://schemas.microsoft.com/office/drawing/2014/main" id="{72DA8620-499F-4CF9-92DC-62F6D63027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457200"/>
            <a:ext cx="4386263" cy="5848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>
            <a:extLst>
              <a:ext uri="{FF2B5EF4-FFF2-40B4-BE49-F238E27FC236}">
                <a16:creationId xmlns:a16="http://schemas.microsoft.com/office/drawing/2014/main" id="{33AB751D-AC32-4EBD-9B58-88252DCD8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8547" name="Picture 2">
            <a:extLst>
              <a:ext uri="{FF2B5EF4-FFF2-40B4-BE49-F238E27FC236}">
                <a16:creationId xmlns:a16="http://schemas.microsoft.com/office/drawing/2014/main" id="{03616918-07DE-4D1E-9857-35BDE535BF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-296863"/>
            <a:ext cx="4953000" cy="69977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>
            <a:extLst>
              <a:ext uri="{FF2B5EF4-FFF2-40B4-BE49-F238E27FC236}">
                <a16:creationId xmlns:a16="http://schemas.microsoft.com/office/drawing/2014/main" id="{728DC876-E7D2-458C-8309-210BC6166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9571" name="Picture 2">
            <a:extLst>
              <a:ext uri="{FF2B5EF4-FFF2-40B4-BE49-F238E27FC236}">
                <a16:creationId xmlns:a16="http://schemas.microsoft.com/office/drawing/2014/main" id="{9A99F7FF-E48C-4F1D-8E00-A8F3D9E902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457200"/>
            <a:ext cx="4876800" cy="640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>
            <a:extLst>
              <a:ext uri="{FF2B5EF4-FFF2-40B4-BE49-F238E27FC236}">
                <a16:creationId xmlns:a16="http://schemas.microsoft.com/office/drawing/2014/main" id="{056572DD-3D0D-448F-861D-4A0384E57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5013325"/>
          </a:xfrm>
        </p:spPr>
        <p:txBody>
          <a:bodyPr/>
          <a:lstStyle/>
          <a:p>
            <a:r>
              <a:rPr lang="en-US" altLang="en-US"/>
              <a:t>Translation:  </a:t>
            </a:r>
            <a:br>
              <a:rPr lang="en-US" altLang="en-US"/>
            </a:br>
            <a:r>
              <a:rPr lang="en-US" altLang="en-US"/>
              <a:t>deposit your</a:t>
            </a:r>
            <a:br>
              <a:rPr lang="en-US" altLang="en-US"/>
            </a:br>
            <a:r>
              <a:rPr lang="en-US" altLang="en-US"/>
              <a:t>gold for </a:t>
            </a:r>
            <a:br>
              <a:rPr lang="en-US" altLang="en-US"/>
            </a:br>
            <a:r>
              <a:rPr lang="en-US" altLang="en-US"/>
              <a:t>France.</a:t>
            </a:r>
            <a:br>
              <a:rPr lang="en-US" altLang="en-US"/>
            </a:br>
            <a:r>
              <a:rPr lang="en-US" altLang="en-US"/>
              <a:t>Gold fights</a:t>
            </a:r>
            <a:br>
              <a:rPr lang="en-US" altLang="en-US"/>
            </a:br>
            <a:r>
              <a:rPr lang="en-US" altLang="en-US"/>
              <a:t>for victory.</a:t>
            </a:r>
          </a:p>
        </p:txBody>
      </p:sp>
      <p:pic>
        <p:nvPicPr>
          <p:cNvPr id="110595" name="Picture 2">
            <a:extLst>
              <a:ext uri="{FF2B5EF4-FFF2-40B4-BE49-F238E27FC236}">
                <a16:creationId xmlns:a16="http://schemas.microsoft.com/office/drawing/2014/main" id="{E6B83F58-285E-4B74-A4A7-506D28355E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193675"/>
            <a:ext cx="4427538" cy="6664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>
            <a:extLst>
              <a:ext uri="{FF2B5EF4-FFF2-40B4-BE49-F238E27FC236}">
                <a16:creationId xmlns:a16="http://schemas.microsoft.com/office/drawing/2014/main" id="{0CB2CEED-6ECF-4088-926D-A06FF7CF6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1619" name="Picture 2">
            <a:extLst>
              <a:ext uri="{FF2B5EF4-FFF2-40B4-BE49-F238E27FC236}">
                <a16:creationId xmlns:a16="http://schemas.microsoft.com/office/drawing/2014/main" id="{7ADA64D7-1AA9-4871-94C0-EC46651E1D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050" y="1600200"/>
            <a:ext cx="8870950" cy="459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F1F4B84-E93D-466D-9548-A61235ABAF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u="sng"/>
              <a:t>Imperialism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2082B2EE-E1B1-45C6-9C89-B0CDB49B26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When powerful countries try to dominate other countries.</a:t>
            </a:r>
          </a:p>
          <a:p>
            <a:pPr eaLnBrk="1" hangingPunct="1"/>
            <a:r>
              <a:rPr lang="en-US" altLang="en-US" sz="4000">
                <a:latin typeface="Times New Roman" panose="02020603050405020304" pitchFamily="18" charset="0"/>
              </a:rPr>
              <a:t>European nations were competing for colonies in Africa.</a:t>
            </a:r>
          </a:p>
          <a:p>
            <a:pPr eaLnBrk="1" hangingPunct="1"/>
            <a:endParaRPr lang="en-US" altLang="en-US" sz="4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>
            <a:extLst>
              <a:ext uri="{FF2B5EF4-FFF2-40B4-BE49-F238E27FC236}">
                <a16:creationId xmlns:a16="http://schemas.microsoft.com/office/drawing/2014/main" id="{3791B0E4-C7F3-4886-88B9-6357859D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43" name="Picture 2">
            <a:extLst>
              <a:ext uri="{FF2B5EF4-FFF2-40B4-BE49-F238E27FC236}">
                <a16:creationId xmlns:a16="http://schemas.microsoft.com/office/drawing/2014/main" id="{6E3F1BCE-E428-44F9-B5C1-E56113ABD2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533400"/>
            <a:ext cx="7924800" cy="6324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>
            <a:extLst>
              <a:ext uri="{FF2B5EF4-FFF2-40B4-BE49-F238E27FC236}">
                <a16:creationId xmlns:a16="http://schemas.microsoft.com/office/drawing/2014/main" id="{2D25C0D8-4343-4BA6-AB10-D0933BA27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3667" name="Picture 2">
            <a:extLst>
              <a:ext uri="{FF2B5EF4-FFF2-40B4-BE49-F238E27FC236}">
                <a16:creationId xmlns:a16="http://schemas.microsoft.com/office/drawing/2014/main" id="{2F32865C-2BC9-4975-B29F-DB21E0944B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-436563"/>
            <a:ext cx="5562600" cy="73596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>
            <a:extLst>
              <a:ext uri="{FF2B5EF4-FFF2-40B4-BE49-F238E27FC236}">
                <a16:creationId xmlns:a16="http://schemas.microsoft.com/office/drawing/2014/main" id="{12C0B920-DB35-4044-B718-EFEB11D2A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4691" name="Picture 2">
            <a:extLst>
              <a:ext uri="{FF2B5EF4-FFF2-40B4-BE49-F238E27FC236}">
                <a16:creationId xmlns:a16="http://schemas.microsoft.com/office/drawing/2014/main" id="{5AC21F94-7C69-4162-8273-CEE58CCD83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-28575"/>
            <a:ext cx="4905375" cy="6538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>
            <a:extLst>
              <a:ext uri="{FF2B5EF4-FFF2-40B4-BE49-F238E27FC236}">
                <a16:creationId xmlns:a16="http://schemas.microsoft.com/office/drawing/2014/main" id="{12821ACA-03B4-47DE-9A55-57408FD7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Times New Roman"/>
              </a:rPr>
              <a:t>REVIEW</a:t>
            </a:r>
            <a:endParaRPr lang="en-US" altLang="en-US"/>
          </a:p>
        </p:txBody>
      </p:sp>
      <p:sp>
        <p:nvSpPr>
          <p:cNvPr id="115715" name="Content Placeholder 2">
            <a:extLst>
              <a:ext uri="{FF2B5EF4-FFF2-40B4-BE49-F238E27FC236}">
                <a16:creationId xmlns:a16="http://schemas.microsoft.com/office/drawing/2014/main" id="{5B14CD05-B51C-4EEC-9AE7-723A0EC0D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85167"/>
            <a:ext cx="8153400" cy="3982233"/>
          </a:xfrm>
        </p:spPr>
        <p:txBody>
          <a:bodyPr/>
          <a:lstStyle/>
          <a:p>
            <a:r>
              <a:rPr lang="en-US" altLang="en-US" sz="2800"/>
              <a:t>The United War Work Campaign brought together seven organizations--the </a:t>
            </a:r>
            <a:r>
              <a:rPr lang="en-US" altLang="en-US" sz="2800" b="1"/>
              <a:t>YMCA, the YWCA, the American Library Association, the War Camp Community Service, the Knights of Columbus, the Jewish Welfare Board, and the Salvation Army-</a:t>
            </a:r>
            <a:r>
              <a:rPr lang="en-US" altLang="en-US" sz="2800"/>
              <a:t>-into one large funding drive charged with </a:t>
            </a:r>
            <a:r>
              <a:rPr lang="en-US" altLang="en-US" sz="2800" b="1">
                <a:solidFill>
                  <a:srgbClr val="FFFF00"/>
                </a:solidFill>
              </a:rPr>
              <a:t>raising over $170 million</a:t>
            </a:r>
            <a:r>
              <a:rPr lang="en-US" altLang="en-US" sz="2800">
                <a:solidFill>
                  <a:srgbClr val="FFFF00"/>
                </a:solidFill>
              </a:rPr>
              <a:t> </a:t>
            </a:r>
            <a:r>
              <a:rPr lang="en-US" altLang="en-US" sz="2800"/>
              <a:t>for the war in 1918. The Woman's Work Division of the campaign formed a </a:t>
            </a:r>
            <a:r>
              <a:rPr lang="en-US" altLang="en-US" sz="2800" b="1">
                <a:solidFill>
                  <a:srgbClr val="FFFF00"/>
                </a:solidFill>
              </a:rPr>
              <a:t>"telephone brigade" </a:t>
            </a:r>
            <a:r>
              <a:rPr lang="en-US" altLang="en-US" sz="2800"/>
              <a:t>to inform people about the effort.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>
            <a:extLst>
              <a:ext uri="{FF2B5EF4-FFF2-40B4-BE49-F238E27FC236}">
                <a16:creationId xmlns:a16="http://schemas.microsoft.com/office/drawing/2014/main" id="{DF939062-9B9C-452F-B5D1-ABE77C3C0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963613"/>
            <a:ext cx="8458200" cy="1997075"/>
          </a:xfrm>
        </p:spPr>
        <p:txBody>
          <a:bodyPr/>
          <a:lstStyle/>
          <a:p>
            <a:endParaRPr lang="en-US" altLang="en-US">
              <a:cs typeface="Times New Roman"/>
            </a:endParaRPr>
          </a:p>
        </p:txBody>
      </p:sp>
      <p:pic>
        <p:nvPicPr>
          <p:cNvPr id="116739" name="Picture 2">
            <a:extLst>
              <a:ext uri="{FF2B5EF4-FFF2-40B4-BE49-F238E27FC236}">
                <a16:creationId xmlns:a16="http://schemas.microsoft.com/office/drawing/2014/main" id="{A74360F5-DFF7-46E4-BC7B-586E57B517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7514" y="155602"/>
            <a:ext cx="4335770" cy="65892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>
            <a:extLst>
              <a:ext uri="{FF2B5EF4-FFF2-40B4-BE49-F238E27FC236}">
                <a16:creationId xmlns:a16="http://schemas.microsoft.com/office/drawing/2014/main" id="{AE6128F6-B9FD-401B-9543-56113C882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7763" name="Picture 2">
            <a:extLst>
              <a:ext uri="{FF2B5EF4-FFF2-40B4-BE49-F238E27FC236}">
                <a16:creationId xmlns:a16="http://schemas.microsoft.com/office/drawing/2014/main" id="{29728194-1375-485F-A926-1DEF8161D7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52400"/>
            <a:ext cx="4287838" cy="6396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>
            <a:extLst>
              <a:ext uri="{FF2B5EF4-FFF2-40B4-BE49-F238E27FC236}">
                <a16:creationId xmlns:a16="http://schemas.microsoft.com/office/drawing/2014/main" id="{76C9BB98-62A0-4BD3-86BB-84269BB4C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 of Propaganda	</a:t>
            </a:r>
          </a:p>
        </p:txBody>
      </p:sp>
      <p:sp>
        <p:nvSpPr>
          <p:cNvPr id="118787" name="Content Placeholder 2">
            <a:extLst>
              <a:ext uri="{FF2B5EF4-FFF2-40B4-BE49-F238E27FC236}">
                <a16:creationId xmlns:a16="http://schemas.microsoft.com/office/drawing/2014/main" id="{D79CB76D-8451-4446-A3B9-7ADD985CC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Recruitment of soldiers</a:t>
            </a:r>
          </a:p>
          <a:p>
            <a:r>
              <a:rPr lang="en-US" altLang="en-US"/>
              <a:t>Financing the war effort</a:t>
            </a:r>
          </a:p>
          <a:p>
            <a:r>
              <a:rPr lang="en-US" altLang="en-US"/>
              <a:t>Eliminating dissent/unifying country</a:t>
            </a:r>
          </a:p>
          <a:p>
            <a:r>
              <a:rPr lang="en-US" altLang="en-US"/>
              <a:t>Conservation of Resources</a:t>
            </a:r>
          </a:p>
          <a:p>
            <a:r>
              <a:rPr lang="en-US" altLang="en-US"/>
              <a:t>Participation in home-front organizations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>
            <a:extLst>
              <a:ext uri="{FF2B5EF4-FFF2-40B4-BE49-F238E27FC236}">
                <a16:creationId xmlns:a16="http://schemas.microsoft.com/office/drawing/2014/main" id="{F83AACA7-D224-4B8C-BE9B-52EC6694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669925"/>
          </a:xfrm>
        </p:spPr>
        <p:txBody>
          <a:bodyPr/>
          <a:lstStyle/>
          <a:p>
            <a:r>
              <a:rPr lang="en-US" altLang="en-US"/>
              <a:t>Tools for Propaganda	</a:t>
            </a:r>
          </a:p>
        </p:txBody>
      </p:sp>
      <p:sp>
        <p:nvSpPr>
          <p:cNvPr id="119811" name="Content Placeholder 2">
            <a:extLst>
              <a:ext uri="{FF2B5EF4-FFF2-40B4-BE49-F238E27FC236}">
                <a16:creationId xmlns:a16="http://schemas.microsoft.com/office/drawing/2014/main" id="{8015E515-3B84-42F9-9A94-EF0FF28FF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066800"/>
            <a:ext cx="8153400" cy="4800600"/>
          </a:xfrm>
        </p:spPr>
        <p:txBody>
          <a:bodyPr/>
          <a:lstStyle/>
          <a:p>
            <a:r>
              <a:rPr lang="en-US" altLang="en-US"/>
              <a:t>Demonization</a:t>
            </a:r>
          </a:p>
          <a:p>
            <a:r>
              <a:rPr lang="en-US" altLang="en-US"/>
              <a:t>Emotional Appeals</a:t>
            </a:r>
          </a:p>
          <a:p>
            <a:r>
              <a:rPr lang="en-US" altLang="en-US"/>
              <a:t>Name Calling</a:t>
            </a:r>
          </a:p>
          <a:p>
            <a:r>
              <a:rPr lang="en-US" altLang="en-US"/>
              <a:t>Patriotic Appeals</a:t>
            </a:r>
          </a:p>
          <a:p>
            <a:r>
              <a:rPr lang="en-US" altLang="en-US"/>
              <a:t>Half-Truths/Lies</a:t>
            </a:r>
          </a:p>
          <a:p>
            <a:r>
              <a:rPr lang="en-US" altLang="en-US"/>
              <a:t>Catchy Slogans</a:t>
            </a:r>
          </a:p>
          <a:p>
            <a:r>
              <a:rPr lang="en-US" altLang="en-US"/>
              <a:t>Evocative Visual Symbols</a:t>
            </a:r>
          </a:p>
          <a:p>
            <a:r>
              <a:rPr lang="en-US" altLang="en-US"/>
              <a:t>Humor/Caricatures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1F3AF830-0492-43CF-8CBF-3506B849C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u="sng"/>
              <a:t>Imperialism</a:t>
            </a:r>
            <a:endParaRPr lang="en-US" altLang="en-US"/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D1385BB5-CE50-4E15-BE61-936B89E79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u="sng"/>
              <a:t>Countries often disputed over land</a:t>
            </a:r>
            <a:r>
              <a:rPr lang="en-US" altLang="en-US"/>
              <a:t>, which intensified rivalries</a:t>
            </a:r>
          </a:p>
          <a:p>
            <a:r>
              <a:rPr lang="en-US" altLang="en-US"/>
              <a:t>As </a:t>
            </a:r>
            <a:r>
              <a:rPr lang="en-US" altLang="en-US" u="sng"/>
              <a:t>territories to colonize became more scarce</a:t>
            </a:r>
            <a:r>
              <a:rPr lang="en-US" altLang="en-US"/>
              <a:t>, rivalries heated up and countries began to increase their military to protect their interests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CCB6C27D38B44EB611C3689A6B3625" ma:contentTypeVersion="30" ma:contentTypeDescription="Create a new document." ma:contentTypeScope="" ma:versionID="28833c05ce481878cc4ca509030b7ba5">
  <xsd:schema xmlns:xsd="http://www.w3.org/2001/XMLSchema" xmlns:xs="http://www.w3.org/2001/XMLSchema" xmlns:p="http://schemas.microsoft.com/office/2006/metadata/properties" xmlns:ns3="6203bf49-eb81-4f83-af6f-98f63912ffe7" xmlns:ns4="1e0069ba-c858-49af-a87b-b3c17b374e63" targetNamespace="http://schemas.microsoft.com/office/2006/metadata/properties" ma:root="true" ma:fieldsID="7524a07023d819a1f5cedca2a6289117" ns3:_="" ns4:_="">
    <xsd:import namespace="6203bf49-eb81-4f83-af6f-98f63912ffe7"/>
    <xsd:import namespace="1e0069ba-c858-49af-a87b-b3c17b374e63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Templates" minOccurs="0"/>
                <xsd:element ref="ns3:CultureName" minOccurs="0"/>
                <xsd:element ref="ns3:Self_Registration_Enabled0" minOccurs="0"/>
                <xsd:element ref="ns3:Has_Teacher_Only_SectionGroup" minOccurs="0"/>
                <xsd:element ref="ns3:Is_Collaboration_Space_Locked" minOccurs="0"/>
                <xsd:element ref="ns3:MediaServiceAutoTags" minOccurs="0"/>
                <xsd:element ref="ns3:MediaServiceOCR" minOccurs="0"/>
                <xsd:element ref="ns3:TeamsChannelId" minOccurs="0"/>
                <xsd:element ref="ns3:IsNotebookLocked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ath_Settin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03bf49-eb81-4f83-af6f-98f63912ffe7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2" nillable="true" ma:displayName="App Version" ma:internalName="AppVersion">
      <xsd:simpleType>
        <xsd:restriction base="dms:Text"/>
      </xsd:simpleType>
    </xsd:element>
    <xsd:element name="Teachers" ma:index="13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4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5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6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7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18" nillable="true" ma:displayName="Self_Registration_Enabled" ma:internalName="Self_Registration_Enabled">
      <xsd:simpleType>
        <xsd:restriction base="dms:Boolean"/>
      </xsd:simpleType>
    </xsd:element>
    <xsd:element name="MediaServiceMetadata" ma:index="2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Templates" ma:index="25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26" nillable="true" ma:displayName="Culture Name" ma:internalName="CultureName">
      <xsd:simpleType>
        <xsd:restriction base="dms:Text"/>
      </xsd:simpleType>
    </xsd:element>
    <xsd:element name="Self_Registration_Enabled0" ma:index="27" nillable="true" ma:displayName="Self Registration Enabled" ma:internalName="Self_Registration_Enabled0">
      <xsd:simpleType>
        <xsd:restriction base="dms:Boolean"/>
      </xsd:simpleType>
    </xsd:element>
    <xsd:element name="Has_Teacher_Only_SectionGroup" ma:index="28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9" nillable="true" ma:displayName="Is Collaboration Space Locked" ma:internalName="Is_Collaboration_Space_Locked">
      <xsd:simpleType>
        <xsd:restriction base="dms:Boolean"/>
      </xsd:simpleType>
    </xsd:element>
    <xsd:element name="MediaServiceAutoTags" ma:index="30" nillable="true" ma:displayName="MediaServiceAutoTags" ma:internalName="MediaServiceAutoTags" ma:readOnly="true">
      <xsd:simpleType>
        <xsd:restriction base="dms:Text"/>
      </xsd:simpleType>
    </xsd:element>
    <xsd:element name="MediaServiceOCR" ma:index="3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TeamsChannelId" ma:index="32" nillable="true" ma:displayName="Teams Channel Id" ma:internalName="TeamsChannelId">
      <xsd:simpleType>
        <xsd:restriction base="dms:Text"/>
      </xsd:simpleType>
    </xsd:element>
    <xsd:element name="IsNotebookLocked" ma:index="33" nillable="true" ma:displayName="Is Notebook Locked" ma:internalName="IsNotebookLocked">
      <xsd:simpleType>
        <xsd:restriction base="dms:Boolean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36" nillable="true" ma:displayName="Location" ma:internalName="MediaServiceLocation" ma:readOnly="true">
      <xsd:simpleType>
        <xsd:restriction base="dms:Text"/>
      </xsd:simpleType>
    </xsd:element>
    <xsd:element name="Math_Settings" ma:index="37" nillable="true" ma:displayName="Math Settings" ma:internalName="Math_Setting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069ba-c858-49af-a87b-b3c17b374e6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953B43-8D0F-4C19-A587-4272056DA563}">
  <ds:schemaRefs>
    <ds:schemaRef ds:uri="1e0069ba-c858-49af-a87b-b3c17b374e63"/>
    <ds:schemaRef ds:uri="6203bf49-eb81-4f83-af6f-98f63912ffe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CC593B3-959A-49E6-B4AF-C69BE4A5EA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Refined</Template>
  <Application>Microsoft Office PowerPoint</Application>
  <PresentationFormat>On-screen Show (4:3)</PresentationFormat>
  <Slides>87</Slides>
  <Notes>42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Refined</vt:lpstr>
      <vt:lpstr>World War I</vt:lpstr>
      <vt:lpstr>Who’s To Blame?</vt:lpstr>
      <vt:lpstr>The Four Underlying Causes of WWI</vt:lpstr>
      <vt:lpstr>Militarism</vt:lpstr>
      <vt:lpstr>Alliances</vt:lpstr>
      <vt:lpstr>Alliances</vt:lpstr>
      <vt:lpstr>PowerPoint Presentation</vt:lpstr>
      <vt:lpstr>Imperialism</vt:lpstr>
      <vt:lpstr>Imperialism</vt:lpstr>
      <vt:lpstr>PowerPoint Presentation</vt:lpstr>
      <vt:lpstr>Nationalism</vt:lpstr>
      <vt:lpstr>Nationalism</vt:lpstr>
      <vt:lpstr>PowerPoint Presentation</vt:lpstr>
      <vt:lpstr>Nationalism</vt:lpstr>
      <vt:lpstr>Nationalism</vt:lpstr>
      <vt:lpstr>The Spark That Started WWI</vt:lpstr>
      <vt:lpstr>PowerPoint Presentation</vt:lpstr>
      <vt:lpstr>PowerPoint Presentation</vt:lpstr>
      <vt:lpstr>PowerPoint Presentation</vt:lpstr>
      <vt:lpstr>Germany’s Role – Blank Check</vt:lpstr>
      <vt:lpstr>The Ultimatum</vt:lpstr>
      <vt:lpstr>A World War</vt:lpstr>
      <vt:lpstr>Two Sides Emerge</vt:lpstr>
      <vt:lpstr>PowerPoint Presentation</vt:lpstr>
      <vt:lpstr>PowerPoint Presentation</vt:lpstr>
      <vt:lpstr>Main Idea</vt:lpstr>
      <vt:lpstr>Germany’s Two Front War</vt:lpstr>
      <vt:lpstr>PowerPoint Presentation</vt:lpstr>
      <vt:lpstr>The Schlieffen Plan</vt:lpstr>
      <vt:lpstr>First Battle of the Marne</vt:lpstr>
      <vt:lpstr>PowerPoint Presentation</vt:lpstr>
      <vt:lpstr>The Western Front</vt:lpstr>
      <vt:lpstr>Trench Warfare</vt:lpstr>
      <vt:lpstr>PowerPoint Presentation</vt:lpstr>
      <vt:lpstr>PowerPoint Presentation</vt:lpstr>
      <vt:lpstr>German trenches on the right, British on the left.  Difference?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Weapons of WWI</vt:lpstr>
      <vt:lpstr>PowerPoint Presentation</vt:lpstr>
      <vt:lpstr>PowerPoint Presentation</vt:lpstr>
      <vt:lpstr>Weaponry</vt:lpstr>
      <vt:lpstr>Flame Thrower</vt:lpstr>
      <vt:lpstr>PowerPoint Presentation</vt:lpstr>
      <vt:lpstr>PowerPoint Presentation</vt:lpstr>
      <vt:lpstr>PowerPoint Presentation</vt:lpstr>
      <vt:lpstr>Manfred von  Richthofen aka RED Baron </vt:lpstr>
      <vt:lpstr>Weaponry</vt:lpstr>
      <vt:lpstr>PowerPoint Presentation</vt:lpstr>
      <vt:lpstr>Weaponry</vt:lpstr>
      <vt:lpstr>War of Attrition : https://www.youtube.com/watch?v=0A136W6br_0  (trench warfare) </vt:lpstr>
      <vt:lpstr>Other weapons: </vt:lpstr>
      <vt:lpstr>They Shall Not Grow Old </vt:lpstr>
      <vt:lpstr>EFFECTS </vt:lpstr>
      <vt:lpstr>PowerPoint Presentation</vt:lpstr>
      <vt:lpstr>The U.S. Joins WWI</vt:lpstr>
      <vt:lpstr>Lusitania </vt:lpstr>
      <vt:lpstr>Reasons for U.S. entry in WWI</vt:lpstr>
      <vt:lpstr>USA....</vt:lpstr>
      <vt:lpstr>Reasons for U.S. entry in WWI</vt:lpstr>
      <vt:lpstr>Propaganda </vt:lpstr>
      <vt:lpstr>The Allies Move Toward Victory</vt:lpstr>
      <vt:lpstr>The Allies Win</vt:lpstr>
      <vt:lpstr>Death Tolls </vt:lpstr>
      <vt:lpstr>And what NOW?</vt:lpstr>
      <vt:lpstr>WWI Propaganda Activity</vt:lpstr>
      <vt:lpstr>Armistice </vt:lpstr>
      <vt:lpstr>Treaty </vt:lpstr>
      <vt:lpstr>Treaty </vt:lpstr>
      <vt:lpstr>PowerPoint Presentation</vt:lpstr>
      <vt:lpstr>PowerPoint Presentation</vt:lpstr>
      <vt:lpstr>PowerPoint Presentation</vt:lpstr>
      <vt:lpstr>PowerPoint Presentation</vt:lpstr>
      <vt:lpstr>Translation:   deposit your gold for  France. Gold fights for victory.</vt:lpstr>
      <vt:lpstr>PowerPoint Presentation</vt:lpstr>
      <vt:lpstr>PowerPoint Presentation</vt:lpstr>
      <vt:lpstr>PowerPoint Presentation</vt:lpstr>
      <vt:lpstr>PowerPoint Presentation</vt:lpstr>
      <vt:lpstr>REVIEW</vt:lpstr>
      <vt:lpstr>PowerPoint Presentation</vt:lpstr>
      <vt:lpstr>PowerPoint Presentation</vt:lpstr>
      <vt:lpstr>Objectives of Propaganda </vt:lpstr>
      <vt:lpstr>Tools for Propaganda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War I</dc:title>
  <dc:creator>Jami Gartin</dc:creator>
  <cp:revision>25</cp:revision>
  <dcterms:created xsi:type="dcterms:W3CDTF">2008-04-15T00:12:14Z</dcterms:created>
  <dcterms:modified xsi:type="dcterms:W3CDTF">2019-12-17T13:59:43Z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0x01010072CCB6C27D38B44EB611C3689A6B3625</vt:lpwstr>
  </property>
  <property fmtid="{D5CDD505-2E9C-101B-9397-08002B2CF9AE}" pid="3" name="TeamsChannelId">
    <vt:lpwstr/>
  </property>
  <property fmtid="{D5CDD505-2E9C-101B-9397-08002B2CF9AE}" pid="4" name="Owner">
    <vt:lpwstr/>
  </property>
  <property fmtid="{D5CDD505-2E9C-101B-9397-08002B2CF9AE}" pid="5" name="Math_Settings">
    <vt:lpwstr/>
  </property>
  <property fmtid="{D5CDD505-2E9C-101B-9397-08002B2CF9AE}" pid="6" name="AppVersion">
    <vt:lpwstr/>
  </property>
  <property fmtid="{D5CDD505-2E9C-101B-9397-08002B2CF9AE}" pid="7" name="Invited_Teachers">
    <vt:lpwstr/>
  </property>
  <property fmtid="{D5CDD505-2E9C-101B-9397-08002B2CF9AE}" pid="8" name="IsNotebookLocked">
    <vt:lpwstr/>
  </property>
  <property fmtid="{D5CDD505-2E9C-101B-9397-08002B2CF9AE}" pid="9" name="NotebookType">
    <vt:lpwstr/>
  </property>
  <property fmtid="{D5CDD505-2E9C-101B-9397-08002B2CF9AE}" pid="10" name="FolderType">
    <vt:lpwstr/>
  </property>
  <property fmtid="{D5CDD505-2E9C-101B-9397-08002B2CF9AE}" pid="11" name="Self_Registration_Enabled0">
    <vt:lpwstr/>
  </property>
  <property fmtid="{D5CDD505-2E9C-101B-9397-08002B2CF9AE}" pid="12" name="Teachers">
    <vt:lpwstr/>
  </property>
  <property fmtid="{D5CDD505-2E9C-101B-9397-08002B2CF9AE}" pid="13" name="Students">
    <vt:lpwstr/>
  </property>
  <property fmtid="{D5CDD505-2E9C-101B-9397-08002B2CF9AE}" pid="14" name="Student_Groups">
    <vt:lpwstr/>
  </property>
  <property fmtid="{D5CDD505-2E9C-101B-9397-08002B2CF9AE}" pid="15" name="Is_Collaboration_Space_Locked">
    <vt:lpwstr/>
  </property>
  <property fmtid="{D5CDD505-2E9C-101B-9397-08002B2CF9AE}" pid="16" name="Invited_Students">
    <vt:lpwstr/>
  </property>
  <property fmtid="{D5CDD505-2E9C-101B-9397-08002B2CF9AE}" pid="17" name="CultureName">
    <vt:lpwstr/>
  </property>
  <property fmtid="{D5CDD505-2E9C-101B-9397-08002B2CF9AE}" pid="18" name="Self_Registration_Enabled">
    <vt:lpwstr/>
  </property>
  <property fmtid="{D5CDD505-2E9C-101B-9397-08002B2CF9AE}" pid="19" name="Has_Teacher_Only_SectionGroup">
    <vt:lpwstr/>
  </property>
  <property fmtid="{D5CDD505-2E9C-101B-9397-08002B2CF9AE}" pid="20" name="DefaultSectionNames">
    <vt:lpwstr/>
  </property>
  <property fmtid="{D5CDD505-2E9C-101B-9397-08002B2CF9AE}" pid="21" name="Templates">
    <vt:lpwstr/>
  </property>
</Properties>
</file>