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sldIdLst>
    <p:sldId id="256" r:id="rId2"/>
    <p:sldId id="257" r:id="rId3"/>
    <p:sldId id="258" r:id="rId4"/>
    <p:sldId id="262"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4/13/2020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59268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74160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44659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36495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47093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92047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39598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368555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4050417"/>
      </p:ext>
    </p:extLst>
  </p:cSld>
  <p:clrMapOvr>
    <a:masterClrMapping/>
  </p:clrMapOvr>
  <p:hf sldNum="0"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530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62693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20001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82015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18989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586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145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01393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007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BB1C6-BF8F-4481-8AB2-603A1C8A906A}" type="datetimeFigureOut">
              <a:rPr lang="en-US" smtClean="0"/>
              <a:t>4/13/2020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35194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Yin/Yang Tangle project</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i="0" dirty="0"/>
              <a:t>The symbol has two </a:t>
            </a:r>
            <a:r>
              <a:rPr lang="en-US" i="0" dirty="0" smtClean="0"/>
              <a:t>sides which </a:t>
            </a:r>
            <a:r>
              <a:rPr lang="en-US" i="0" dirty="0"/>
              <a:t>symbolize nature's balance of forces such as Good and Evil, Up and Down, Light and </a:t>
            </a:r>
            <a:r>
              <a:rPr lang="en-US" i="0" dirty="0" smtClean="0"/>
              <a:t>Dark.</a:t>
            </a:r>
            <a:endParaRPr lang="en-US" dirty="0"/>
          </a:p>
        </p:txBody>
      </p:sp>
      <p:pic>
        <p:nvPicPr>
          <p:cNvPr id="5122" name="Picture 2" descr="https://upload.wikimedia.org/wikipedia/commons/thumb/3/3c/Yin_and_Yang_symbol.svg/180px-Yin_and_Yang_symbo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5" y="11641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0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ids Art Supplies | Micha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3334754"/>
            <a:ext cx="3814174" cy="33673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625" y="139700"/>
            <a:ext cx="10396882" cy="4660900"/>
          </a:xfrm>
        </p:spPr>
        <p:txBody>
          <a:bodyPr>
            <a:normAutofit/>
          </a:bodyPr>
          <a:lstStyle/>
          <a:p>
            <a:r>
              <a:rPr lang="en-US" b="1" dirty="0"/>
              <a:t>This project can be done with any materials you have around the house. I have examples with watercolors and pencil but use whatever you have, crayons, markers pens etc. The idea is to vary the value range (some areas dark, some medium, and some light)</a:t>
            </a: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a:buNone/>
            </a:pPr>
            <a:endParaRPr lang="en-US" dirty="0"/>
          </a:p>
          <a:p>
            <a:endParaRPr lang="en-US" dirty="0"/>
          </a:p>
        </p:txBody>
      </p:sp>
    </p:spTree>
    <p:extLst>
      <p:ext uri="{BB962C8B-B14F-4D97-AF65-F5344CB8AC3E}">
        <p14:creationId xmlns:p14="http://schemas.microsoft.com/office/powerpoint/2010/main" val="94523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17040" y="279777"/>
            <a:ext cx="986726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You will need to draw a large circle that fills most of your paper;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this can be done in pencil. (If you don’t have a compass,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trace around a plate or any circular object you can find)   </a:t>
            </a:r>
          </a:p>
          <a:p>
            <a:pPr defTabSz="914400" eaLnBrk="0" fontAlgn="base" hangingPunct="0">
              <a:spcBef>
                <a:spcPct val="0"/>
              </a:spcBef>
              <a:spcAft>
                <a:spcPct val="0"/>
              </a:spcAft>
            </a:pPr>
            <a:endParaRPr lang="en-US"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endParaRPr kumimoji="0" lang="en-US" altLang="en-US" sz="24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descr="Via Mathesis: Instructions for Meditating on Geometric Objec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095" y="2677160"/>
            <a:ext cx="336550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84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51148" y="3150673"/>
            <a:ext cx="3447422" cy="3597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01800" y="520700"/>
            <a:ext cx="9728200" cy="2554545"/>
          </a:xfrm>
          <a:prstGeom prst="rect">
            <a:avLst/>
          </a:prstGeom>
        </p:spPr>
        <p:txBody>
          <a:bodyPr wrap="square">
            <a:spAutoFit/>
          </a:bodyPr>
          <a:lstStyle/>
          <a:p>
            <a:pPr defTabSz="914400" eaLnBrk="0" fontAlgn="base" hangingPunct="0">
              <a:spcBef>
                <a:spcPct val="0"/>
              </a:spcBef>
              <a:spcAft>
                <a:spcPct val="0"/>
              </a:spcAft>
            </a:pPr>
            <a:r>
              <a:rPr lang="en-US" sz="3200" b="1" dirty="0">
                <a:latin typeface="Comic Sans MS" panose="030F0702030302020204" pitchFamily="66" charset="0"/>
              </a:rPr>
              <a:t>Using pencil lightly divide the circle in half. This will help you add the curving Yin and Yang lines. </a:t>
            </a:r>
          </a:p>
          <a:p>
            <a:pPr defTabSz="914400" eaLnBrk="0" fontAlgn="base" hangingPunct="0">
              <a:spcBef>
                <a:spcPct val="0"/>
              </a:spcBef>
              <a:spcAft>
                <a:spcPct val="0"/>
              </a:spcAft>
            </a:pPr>
            <a:r>
              <a:rPr lang="en-US" sz="3200" b="1" dirty="0">
                <a:latin typeface="Comic Sans MS" panose="030F0702030302020204" pitchFamily="66" charset="0"/>
              </a:rPr>
              <a:t>Erase any extra lines after you have drawn out your Yin/ Yang shape.</a:t>
            </a:r>
            <a:endParaRPr lang="en-US" sz="3200" dirty="0"/>
          </a:p>
        </p:txBody>
      </p:sp>
      <p:sp>
        <p:nvSpPr>
          <p:cNvPr id="4" name="Right Arrow 3"/>
          <p:cNvSpPr/>
          <p:nvPr/>
        </p:nvSpPr>
        <p:spPr>
          <a:xfrm>
            <a:off x="5930900" y="4673600"/>
            <a:ext cx="635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39456" y="3175879"/>
            <a:ext cx="3392920" cy="349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70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55800" y="521282"/>
            <a:ext cx="92779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Add a smaller circle to both sides of your Yin/Yang design</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(I traced around the bottom of a cup)</a:t>
            </a:r>
            <a:endParaRPr kumimoji="0" lang="en-US" altLang="en-US" sz="32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457200" y="269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250630"/>
            <a:ext cx="3683000" cy="4648009"/>
          </a:xfrm>
          <a:prstGeom prst="rect">
            <a:avLst/>
          </a:prstGeom>
        </p:spPr>
      </p:pic>
    </p:spTree>
    <p:extLst>
      <p:ext uri="{BB962C8B-B14F-4D97-AF65-F5344CB8AC3E}">
        <p14:creationId xmlns:p14="http://schemas.microsoft.com/office/powerpoint/2010/main" val="91539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35200" y="46306"/>
            <a:ext cx="9078651"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On one side you will fill in with 4-6 </a:t>
            </a:r>
            <a:r>
              <a:rPr kumimoji="0" lang="en-US" altLang="en-US" sz="3200" b="1" i="0" u="none" strike="noStrike" cap="none" normalizeH="0" baseline="0" dirty="0" err="1"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zentangle</a:t>
            </a: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designs on the other side you will add</a:t>
            </a:r>
            <a:r>
              <a:rPr kumimoji="0" lang="en-US" altLang="en-US" sz="3200" b="1" i="0" u="none" strike="noStrike" cap="none" normalizeH="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 design only in the small circle.</a:t>
            </a:r>
            <a:endParaRPr kumimoji="0" lang="en-US" altLang="en-US" sz="12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2146300" y="4584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01" y="2019300"/>
            <a:ext cx="3877784" cy="4584700"/>
          </a:xfrm>
          <a:prstGeom prst="rect">
            <a:avLst/>
          </a:prstGeom>
        </p:spPr>
      </p:pic>
    </p:spTree>
    <p:extLst>
      <p:ext uri="{BB962C8B-B14F-4D97-AF65-F5344CB8AC3E}">
        <p14:creationId xmlns:p14="http://schemas.microsoft.com/office/powerpoint/2010/main" val="341324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38400" y="303500"/>
            <a:ext cx="872363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On one side only fill in the small circle with a </a:t>
            </a:r>
            <a:r>
              <a:rPr kumimoji="0" lang="en-US" altLang="en-US" sz="3200" b="1" i="0" u="none" strike="noStrike" cap="none" normalizeH="0" baseline="0" dirty="0" err="1"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zentangle</a:t>
            </a: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If you chose the small circle side for your designs fill it in with a solid color.</a:t>
            </a:r>
            <a:endParaRPr kumimoji="0" lang="en-US" altLang="en-US" sz="32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457200" y="2657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572" y="2895600"/>
            <a:ext cx="3879308" cy="3596640"/>
          </a:xfrm>
          <a:prstGeom prst="rect">
            <a:avLst/>
          </a:prstGeom>
        </p:spPr>
      </p:pic>
    </p:spTree>
    <p:extLst>
      <p:ext uri="{BB962C8B-B14F-4D97-AF65-F5344CB8AC3E}">
        <p14:creationId xmlns:p14="http://schemas.microsoft.com/office/powerpoint/2010/main" val="1518216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completed </a:t>
            </a:r>
            <a:r>
              <a:rPr lang="en-US" dirty="0" smtClean="0"/>
              <a:t>project should be your best effort with the materials you had available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2122" y="685800"/>
            <a:ext cx="5121343" cy="5105400"/>
          </a:xfrm>
        </p:spPr>
      </p:pic>
      <p:sp>
        <p:nvSpPr>
          <p:cNvPr id="4" name="Text Placeholder 3"/>
          <p:cNvSpPr>
            <a:spLocks noGrp="1"/>
          </p:cNvSpPr>
          <p:nvPr>
            <p:ph type="body" sz="half" idx="2"/>
          </p:nvPr>
        </p:nvSpPr>
        <p:spPr>
          <a:xfrm>
            <a:off x="1484312" y="2971800"/>
            <a:ext cx="4337810" cy="3215640"/>
          </a:xfrm>
        </p:spPr>
        <p:txBody>
          <a:bodyPr>
            <a:normAutofit/>
          </a:bodyPr>
          <a:lstStyle/>
          <a:p>
            <a:r>
              <a:rPr lang="en-US" b="1" u="sng" dirty="0" smtClean="0"/>
              <a:t>Did you?</a:t>
            </a:r>
          </a:p>
          <a:p>
            <a:r>
              <a:rPr lang="en-US" b="1" dirty="0" smtClean="0"/>
              <a:t>Follow directions?</a:t>
            </a:r>
          </a:p>
          <a:p>
            <a:r>
              <a:rPr lang="en-US" b="1" dirty="0" smtClean="0"/>
              <a:t>Put forth 100% effort?</a:t>
            </a:r>
          </a:p>
          <a:p>
            <a:r>
              <a:rPr lang="en-US" b="1" dirty="0" smtClean="0"/>
              <a:t>Add creativity?</a:t>
            </a:r>
          </a:p>
          <a:p>
            <a:r>
              <a:rPr lang="en-US" b="1" dirty="0" smtClean="0"/>
              <a:t>Keep it neat and is it complete</a:t>
            </a:r>
            <a:r>
              <a:rPr lang="en-US" b="1" dirty="0" smtClean="0"/>
              <a:t>?</a:t>
            </a:r>
            <a:endParaRPr lang="en-US" b="1" dirty="0"/>
          </a:p>
          <a:p>
            <a:r>
              <a:rPr lang="en-US" b="1" dirty="0" smtClean="0"/>
              <a:t>I look forwar</a:t>
            </a:r>
            <a:r>
              <a:rPr lang="en-US" b="1" dirty="0" smtClean="0"/>
              <a:t>d to seeing your awesome designs!</a:t>
            </a:r>
            <a:endParaRPr lang="en-US" b="1" dirty="0"/>
          </a:p>
        </p:txBody>
      </p:sp>
    </p:spTree>
    <p:extLst>
      <p:ext uri="{BB962C8B-B14F-4D97-AF65-F5344CB8AC3E}">
        <p14:creationId xmlns:p14="http://schemas.microsoft.com/office/powerpoint/2010/main" val="2934514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71</TotalTime>
  <Words>288</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Comic Sans MS</vt:lpstr>
      <vt:lpstr>Corbel</vt:lpstr>
      <vt:lpstr>Times New Roman</vt:lpstr>
      <vt:lpstr>Parallax</vt:lpstr>
      <vt:lpstr>Yin/Yang Tangle project </vt:lpstr>
      <vt:lpstr>This project can be done with any materials you have around the house. I have examples with watercolors and pencil but use whatever you have, crayons, markers pens etc. The idea is to vary the value range (some areas dark, some medium, and some light) </vt:lpstr>
      <vt:lpstr>PowerPoint Presentation</vt:lpstr>
      <vt:lpstr>PowerPoint Presentation</vt:lpstr>
      <vt:lpstr>PowerPoint Presentation</vt:lpstr>
      <vt:lpstr>PowerPoint Presentation</vt:lpstr>
      <vt:lpstr>PowerPoint Presentation</vt:lpstr>
      <vt:lpstr>The completed project should be your best effort with the materials you had available</vt:lpstr>
    </vt:vector>
  </TitlesOfParts>
  <Company>East Aurora School District 131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Yin/Yang Tangle project</dc:title>
  <dc:creator>Karl K Mueller</dc:creator>
  <cp:lastModifiedBy>Karl K Mueller</cp:lastModifiedBy>
  <cp:revision>12</cp:revision>
  <dcterms:created xsi:type="dcterms:W3CDTF">2020-04-09T14:37:10Z</dcterms:created>
  <dcterms:modified xsi:type="dcterms:W3CDTF">2020-04-13T13:28:58Z</dcterms:modified>
</cp:coreProperties>
</file>