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74" r:id="rId2"/>
    <p:sldId id="277" r:id="rId3"/>
    <p:sldId id="279" r:id="rId4"/>
    <p:sldId id="258" r:id="rId5"/>
    <p:sldId id="270" r:id="rId6"/>
    <p:sldId id="268" r:id="rId7"/>
    <p:sldId id="269" r:id="rId8"/>
    <p:sldId id="267" r:id="rId9"/>
    <p:sldId id="265" r:id="rId10"/>
    <p:sldId id="264" r:id="rId11"/>
    <p:sldId id="261" r:id="rId12"/>
    <p:sldId id="278" r:id="rId13"/>
    <p:sldId id="281" r:id="rId14"/>
    <p:sldId id="256" r:id="rId15"/>
    <p:sldId id="263" r:id="rId16"/>
    <p:sldId id="260" r:id="rId17"/>
    <p:sldId id="259" r:id="rId18"/>
    <p:sldId id="262" r:id="rId19"/>
    <p:sldId id="282" r:id="rId20"/>
    <p:sldId id="276" r:id="rId21"/>
    <p:sldId id="266" r:id="rId22"/>
    <p:sldId id="280" r:id="rId23"/>
    <p:sldId id="271" r:id="rId24"/>
    <p:sldId id="272" r:id="rId25"/>
    <p:sldId id="273" r:id="rId26"/>
    <p:sldId id="27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9FFBB-66C9-46BF-8DD8-F9EC4F701974}" type="datetimeFigureOut">
              <a:rPr lang="en-US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73DE-733B-46A5-AC39-49132BA8EE6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73DE-733B-46A5-AC39-49132BA8EE6B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78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D73DE-733B-46A5-AC39-49132BA8EE6B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6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FFF23-90E7-4131-8B92-1EB0B352AF6C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60A55-8AA8-4E4F-BA3C-B95A44DBC8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098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99C5A-7627-4AF7-9AFF-C7589EE345F9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387E0-9C29-40B6-9A65-A604AD469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77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6641-2ECD-4DF5-B6C5-0B1585E49048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B618E-A8B8-4242-8350-C37293257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0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BF965-ED36-473D-A69C-204CE322A84C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3D127-6547-4A43-8978-CA6CF0F736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57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3750D-B15D-48BC-B26F-37863F407B2B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671E0-0F7E-4D3C-8F31-94F8F58F8E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60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B40F-DE14-4BB2-8D6C-E78AD7DCF831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7FB16-CA06-42B1-ABB8-C2873DBB00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906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15105-0712-43B1-BEB1-DFDA68D8C198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54B1B-6BD7-472D-BD75-F2E1FDEC8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59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1E4F2-E57C-4B85-8CC7-1CA8312C568B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B1002-0AF6-4633-9738-A13350ADD8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97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E7B4E-A780-4313-A40C-928D0C90DC0E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A7CDD-F638-4034-97C5-2EA5EA842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8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27508-2024-4C14-8BE8-BF0397951F51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E6244-E7D4-4581-B0DC-1648732381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07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214E7-F9D4-4CB1-B675-B93A43C1A231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D0CE9-0136-46EC-ABF9-F39022C6D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76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A568DC-AA2C-4393-9A0E-147139691A4D}" type="datetimeFigureOut">
              <a:rPr lang="en-US"/>
              <a:pPr>
                <a:defRPr/>
              </a:pPr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D9BF791-3C0B-4581-BBB5-D0E72B3223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Blind Contour Drawing 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Tips:</a:t>
            </a:r>
          </a:p>
          <a:p>
            <a:pPr eaLnBrk="1" hangingPunct="1"/>
            <a:r>
              <a:rPr lang="en-US" altLang="en-US"/>
              <a:t>Do not press down hard with pencil</a:t>
            </a:r>
          </a:p>
          <a:p>
            <a:pPr eaLnBrk="1" hangingPunct="1"/>
            <a:r>
              <a:rPr lang="en-US" altLang="en-US" u="sng"/>
              <a:t>DO NOT </a:t>
            </a:r>
            <a:r>
              <a:rPr lang="en-US" altLang="en-US"/>
              <a:t>lift your pencil</a:t>
            </a:r>
          </a:p>
          <a:p>
            <a:pPr eaLnBrk="1" hangingPunct="1"/>
            <a:r>
              <a:rPr lang="en-US" altLang="en-US"/>
              <a:t>Focus on the object</a:t>
            </a:r>
          </a:p>
          <a:p>
            <a:pPr eaLnBrk="1" hangingPunct="1"/>
            <a:r>
              <a:rPr lang="en-US" altLang="en-US"/>
              <a:t>Find a path and follow it with your eye</a:t>
            </a:r>
          </a:p>
          <a:p>
            <a:pPr eaLnBrk="1" hangingPunct="1"/>
            <a:r>
              <a:rPr lang="en-US" altLang="en-US"/>
              <a:t>Have your pencil follow your eye’s path</a:t>
            </a:r>
          </a:p>
          <a:p>
            <a:pPr eaLnBrk="1" hangingPunct="1"/>
            <a:r>
              <a:rPr lang="en-US" altLang="en-US"/>
              <a:t>Good luck!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3316" name="AutoShape 2" descr="data:image/jpeg;base64,/9j/4AAQSkZJRgABAQAAAQABAAD/2wCEAAkGBxQQEhUSEhQUFBQWFRUYGBgXGBcXFhgVFBgWFxccGhcZHCggGB4mHxcYITEiJysrLi4uFx8zODMtNyguLisBCgoKBQUFDgUFDisZExkrKysrKysrKysrKysrKysrKysrKysrKysrKysrKysrKysrKysrKysrKysrKysrKysrK//AABEIAOEA4QMBIgACEQEDEQH/xAAcAAEAAwEAAwEAAAAAAAAAAAAABgcIBQIDBAH/xABKEAABAwIDBAcEBgcFBgcAAAABAAIDBBEFEiEGBzFBEyJRYXGBkQgUcqEjMkJSYrEVM0OCkrLBNVNzdMIkNKKz0fEXJVSDo8Ph/8QAFAEBAAAAAAAAAAAAAAAAAAAAAP/EABQRAQAAAAAAAAAAAAAAAAAAAAD/2gAMAwEAAhEDEQA/ALxREQEREBERAREQeqpqGxsc97g1jQXOJ4ADUkrP20++msnmdFh7WxxXsw5C+Z/fY6C/IAXUi9oTasxRMw+J1nS9eWx16IfVafiOvg3vXnuG2JEMX6QnYOlk/UgjVkVrF2vAu18vFBAMQwnaCvbeZlbIwj6pORpB7WXAPoufFJjOD9YCrp2jkQ4xeYN2rWC8XsBFiAR2HUIKY2J33tkLYsRa2Mk2E0YOTuzs1LfEadwVywSte0OaQ5rgCCDcEHgQearHeHujp6qN81ExsFSBcNYMsch4kFo0aTrqFCtzO3MlFUfo6rLhE9+Rmc2MM1yMuvBpOluRt3oNDrm49j1PQxGaplbEwdvEnsa0auPcAuLvD23iwiDpHWfM+4iivYuPaexo5nyWf6DC8S2kqXSEuk1s6R5IgiHHK3kPhGutzxugsnHd/MDLikp3ynk6Q9G30FyfkozS7+a0Sh0kFM6Lmxoe11u55ebHyt3KebL7lqGmANTeqk55urGD3MB4eJKk9bu/w2WMxGip2gi2ZkbGPHeHtAcD5oPVsZt/R4oLQvyS21hfpIPDk4d4UrWZNvt2tTg7veaZ8kkDSCJW3bLCfx5eHxiw15KxN0e8/wB+y0dY4CpA6j+AmAHA9j/zQWuiIgIiICIiAiIgIiICIiAiIgIiICFF+FBlyeE43j7mSE5ZKgtOvCGHSw7Oqy3iVqGGIMaGtADWgAAcABoAFmXZsGi2kDHcquRhv2SFwb/MFp1AREQFnXf9s/7rWR1kQyiouXEcpo8tz3Egg+IK0Uq23/UIlwsvtcxSxvHmSw/JyCkamrqtoMQjaTeSTLG0a5Y2NHWPhoXHvK1Hs1gUWH08dNA2zGDjzc4/Wce8lVB7NuGMJqqki8jckbT91rus63jYeivNAREQeE0TXtLXAOaQQQdQQeII5rL+9PZN2DVzJaclsUjjLARxjfG4EtHwktt3ELUarT2gaRr8LLyOtHNGWn4jlPyKCWbC7QDEaGCq4Oe2zx2SMJa8eoJHcQu+qn9nOUmgmaTo2oNvNjSVbCAiIgIiICIiAiIgIiICIvVUztjY57zZrWlzj2BouUHJ2r2pp8MhM1S/KODWjV73djW8/HgOapXGt+1XKctJBHCL6F15XkcuwA+R81wK+oqNp8WDGEiMuIYDwhp2nVxHbbU9pIC0LszsdR4fGI4IWXHF7gHSOPaXHXy4BBQcW9HGm9Yuc4figGX5NC7OG7+qqPSopopbccrnRH5hw+S0BkFrWFuzkuVi2zFHVC09NDJ4sGbXscNQe8FBlzbPahtZiBr6eN0LiYn2cQ60sQaLgjl1W/Nak2Wx2PEKWKpiIyyNuRe+V40c094KrfafcZTSNc6ie+GSxyseS+Mnsues3xueKg26bbF+EVbqSquyGSTLIHcYph1Q7w0APdY8kGl0Xy1+IxU8bpppGxxtFy5xAbbxVObWb9g0lmHxZradLKLNPe1gNyPEjwQXaoPvnlaMJqQXAEhlhcXPXbwCp6kxraHFtYn1DmHmxrYY/wCIBoPqSvKTdBjE5zS5CbcZJ8x8OeqCX+zW8dDVi+vSRm3cWn/oVdCzNDsNjuGAup2yNzWLugkab2va4B14n1XuwnfBidFJ0dWOmA4slZ0UoHiAD6goNJooZsVvKo8UsxjjFPziksHH4DwePDXuCmaAq639uAwiTXjLDbv611YqoT2jNoM8sFCw6RgyyDtc7SMeQzH94IJD7OI/2Gf/ADB/karaUL3Q4C6hwyFjxaSS8rx2GQ3aPENy+d12cQ2uoad4jmqoGPP2S9t/Ps80HbRemlqmStD43te08C0hw9QvcgIiICIiAiIgIiICge+2sdFhFRlJBeYmEj7rntzDzAI81PFXO/xhOEvINrTQk94zW/MhBGvZrw4COrqftF7Ih3BoL3euZv8ACrrVT+zi8HD5haxFS657bxxq2EBERAVG+0HsvAzJXte1kzyI3R/3tuDmj7wHHlYDnxuqvrGQRvllcGsY0uc48A1ouVl3EKqp2mxQNYCMxIYDcthgbc3dbQdp7SQOxB8mC02IY4+Cja98jIWBrcxtHDGNMzvLTtNrBXxshuooaABzme8zaXfKAQD+BnBo9T3rvbGbKQYXTiCAa6GSQjryP5k93YOS76D8aLaDgv1EQFzMbwGnrWZKmFkrfxDUeDuI8l00QZ83h7n30YNVh5kkjbdzoybyxga3YRYuA/iFua6m6ze4XFtJiLhc2Ec55nk2X+jvXtV3EKh98u7Lo8+IUbeoTmmiaPq34vaBy7Ry4oLk2nx6KgpZKqU9VjdBzc46NaO8kgLJNVjz5q11bK1sj3S9KWvuWE3u1pAIJaNBa/AWX01GO1uIsp6Jz3zBhyxM4kudoL/eIGgJ4BXHsRuThhDZcQPTSaHohpEw9jjxkPoEFf8A6XxvH3FkRldHwLYvoYRy1dcA+BJXbotwdU5t5amGN33Q1z/nor9o6RkLBHExsbGizWsaGtA7gNAvegzViG7nF8HJqKV7ntbqX07iHAN+9GbFw7gHLtbH78JGERYiwPbw6WMWkHxs4O8rHuKvtVXvf3eU01NPXRN6KojYXnIAGyBvHM3he32hr4oLJwvE4qqNs0EjZI3cHNNx/wDh7jqvrVHezZif+9UxP3JQL8z1HWHk35K8UBERAREQEREBRneRg5rcNqYGi7jHmb3vjIkaPMtt5qTIgz37PW0rYJ5aKR1hPldHfh0rLgjxcLfwLQizdvi2Hkw+qNdTNcKeR+fMz9jNe54fVBOoPLh2KYbut8kUrWwYi4RSjQTfs5OzP9x3aeHgguFF4QyteA5pDmngQQQfMLyQVP7Q2PmGkjpGGzqh939vRR6kebi3yB7V7twGzYp6I1bx9JUu0PMQs0aPM5j4WVdb6Kl9bjRpo9SzoYGDkXvAcf8Aifb91aOwuhbTwxws+rGxrB4NFkH1IiICIiAiIgLxkYHAggEEEEHUEHQgheSIMsY1RfoHG25dI4pWSM5/Qv5a8bAub5LUkTw4Bw1BAI8DqFS3tIYOCymrAOs0mFx/CbvZfwOb+JT/AHU4n7zhVK+9y2MRHxh6n5AIJaiIgLn7QQh9NOw8HQyA+bCugonvSxsUWGVEl7OcwxM73ygtHyufIoKZ9nX+1JP8rJ/zIVpJUD7N+El1RUVf2WRiIdhdIWvPoGD1V/ICIiAiIgIiICIvxxsLlB6quNj2ObIGuYWkODwC0ttrmB0tbtWW96AwoTkYZmzZuuWkGm4H9Xzve3Dq8VJN7W8h1dIaChc7oc2R7m8Z33tlbbUsvp+Lw49/d/uWjY1s+JDpHmxEAJDG8CM5Fi493DxQU/s/tBXUxtRzTs/Cwuc3X8GrT6KSR7wccg6z5Z8o1+khGU+JLL/NaYoMMhp2hsMUcbRwDGtaB6BfS9gcLEAjsOoQZX2Ern12O0889i+WcvdYaZg1zhYHhwC1UswQxjD9pQ3g1tbYdgbNw8BaQLT6AiIgIiICIiAiIgrvf1CHYRIT9mWEjzeG/wCpcr2cq3PQzRE/q57jubI0H8w5fd7QFUGYUWX1kmiHjlJcfyVL7B7wKjB+kbCyJ7ZS0uDwb3bcCxBFtCe1BrNFnz/x9qv/AEsH8T1x8U304nMLMdFAO2OMF3rJm+QCDR+K4rDSxmWolZEwfae4NHgL8T3DVZz3obZPxyqjpaNj3wsdaNoHWlkdpmy8gNQL8rnmuTQ7MYtjTxI5s0gdqJZy5sdnW1aXcvhCvLdxu1hwkdI4iaqcLOkt1Wg8Wxg8PHie7gg7OwOzDcLo46Zti/60jgLZpXWzH5ADuaFI0RAREQEREBERAVe78cXlpsMeIg76ZzY3vHBjHauueWa2X95WEq439Ym2HCnxH61RJGxv7j2yk+jPmggvs87MtmmlrpG3EBayK9iOkcCXOt2tGW3xrQKrL2fKbLhZd/eTyH0yt/0qzUBERBnD2gsLMGIsqW6dPE03H95F1OPwhnor62WxhtbSQVLf2kbSe53Bw8jdRXfTsua+gc6Nt5qc9KywuXNAtI3zGvi0KFezztW1ufDpXAEkyQXPEkfSMHpmt8SC9EREBERAREQERfBjmLxUUD6idwbGxpJJ5nkB2knQBBSPtHY3nngo28I2GV/xSXa0eTQT+8FaWyGzELcOpIaiGN7mwR5g9jXEPcMzhcjkSR5KhtkaeTHsabLMCWukM0vNrI49Wt8NGs81qMII7JsHhzr3oqfXj9GFX22W46KQOkw9xifx6J5vGfhcdWedx4K5EQZg2W22r9n5/dahjjE09eCTi0a3MTr2Hldp+a0Ts1tDBiMDZ6Z+Zh4jg5rubXN5H/uNFzdvdiYMWgLJAGytB6KUDrMd/Vp5tVB7L4tUbN4mYpwQzMGTs1yujPCRo524g+I5oNSIvGN4cAQbggEEcCDwK8kBERAREQEREBVf7QmHGXDWyj9jMxx8H3j/ADcFaC5m0uEtraWamfwljc2/YT9U+RsfJBW/s6YoJKKanv1oZc1vwSi4Pq13yVtrJ+xuOzYDiR6VpAa4xVDOZZfUjtI+sO3zutRYNi0NZE2enkbJG4XDm/kRxBHMHUIPuREQfju9ZD2y6CmxGV2Hy3jZJmjcy4DHcS1p5gG9jwsrL31bxi4uw2jdfXLPI3iT/dMI4/i9O1N2W54OaKnEmcR1Kcm2hGjpLcD2N8L9iCW7rN5LMTjEE5DKtgFxoBKB9pnfpq3lfRWKs5be7pajD3+80GeaFpzgD9dCWm4OmrgORGunmulsZvvfEBDiLDIBoJmC0mn32HRx7xbw5oL7RRfBt4OHVduiq4rn7Lz0b/4X2J8lIG18R1Ekf8Tf+qD6EXOrcepoAXS1ELAObpGj+qg+0O+fD6cEQudVSDkwFrL/ABuAFvC6Cf4piMdNE+aZ4ZGwEuceQH5nuWZ942282OVLYKdr+gDwIYgOs9/DO4Dmbmw5DzXpxbGMT2lnyMjL2s1bFH1Yo73sXOcbZraXce21uC892m1EWC1UnvdKXP1YXj9bDY2cA06W7eaC691GwowmnJks6plsZCNQ0D6rAewa3PMk9ynS5mA49T10YlppWys7uIPY5p1ae4rpoCIiAqT9pLDWZKWpAs/O6IntbbML+BB9Vdioj2jscY98FE0gujvLJ+HMLMB77XNu8ILG3R4m6pwqme65c1royTz6JxYD6AKYqGbn8OdT4TTNdcFzXSWPISuLx8iFM0BERAREQEREBERBA95e7eLFmiRhEVUwWbJbR4+7JbiOw8R38FRzqLF8AlJaJoRfVzAXwP8AHQsd56juWrV4vaCLEAg8jqEGfMO391TABNTQynta50ZP8wXr2i341NTA+GGBtM54LTIJC57QeOXqjKe9XbX7HUE5vLR07z2mNt/UC6qXfvsvSUVLA+lp44XOnLXFgsS3I42PmEHzbgtkWVMkmITjOInZYg7UGXRxeb8SOXeSeSv4BV5uGhDcIjP3pZifJ5b/AKVYiAoftVu1oMRu6SLo5T+1isx5Pa7SzvMKYIgoDFtwc7bmmqY5ByEjTGfUFwPjooDtfsXV4T0fvOQCXPkyPzA5Mubw+uFr1Uh7THCg8an/AOhBC9kt09ZiULKlr4Y4ZM2Vz3Eu6riw9UDtaVY+zu4qliIdVzPqD91o6KPzsS53qPBSbcz/AGNSeEv/ADpVNkHxYVhMNJGIqeJkTB9ljQ0eJtxPedVWm+Tdv7411bSN/wBpaPpGNGszQOI/GAPMadithEGLcGxieikEtNK+J45tNr9zhwcO4q4tlN+w0jxCHsHSxa+boz/Q+S5+/bYQQO/SNO0CN7gJ2jg2Rx0eByDtAe+3avTuy2YoMbpHwSsMVVT/ALWPqufG++UuHB5BBBuL8NdUFt0e8jDJQCKyFvc92Q+jrLzqN4mGMFzWwH4XZ/5bqrJdwE1zlrI8t9LxuBt32cvKD2f5bjPWxhvPLE4n5uCDr7X78oWNLMPYZZCCOkeMsbe8NOrz3aBV9sFsdU45V9PUdIYc+eaZ9/pNdWNdzJ4afVHZore2f3N4dTWdIx1S8a3lJyX/AMNtmkdxurBghaxoaxoa0aAAAADuAQeUcYaA1oAAAAA0AA0AC8kRAREQEREBERAREQEREBU97SbT7rSm+gncLdpLDY+Vj6q4VAN92COq8LkLBd0DhMBzysBD7fuknyQfm4uS+DwD7r5x/wDK939VYCor2d9pw0y4fIbZj0sV+Z0D2jvtZ3kVeqAiIgKjPaXlF6FnMe8O8j0IH5H0V5PcACSbAakngAsn71tqBiVfJIw3hj+ii10LWE3cO5xufCyC/dzcubBqQ6aNkGn4ZZG+uimiobcVt6yEfo6pcGNLiYHk2bmebmM9lySQe0kdivi6D9REQc/aCgZU000Mgux8b2keR/I6+Sz1uCkLMWLL6GGUHvylpGnkr129xoUOH1FQeLYyGjte/qMHq4fNUt7OuGOkrpqj7MURaT+OU6a9tmuQaJREQEREBERAREQEREBERAREQEREBeL2gggi4III7QeK8kQZe3l7LS4JXiemJjhe/pKd7fsOFiWHwPLgQR3q692u8CLForG0dSwASRkjrafXZ2tPqLHuJkW0mAw4hA6nqG5mO/ia4cHNPIi6zttNukxCilvTsdUR3uySL6410zMvcHvFwg06vwmyzBDRbRMGVoxEAfiefzK9U+ymO1pySxVkgNtJZLM0+Nwagme+Lei1zX0FC+9+rNM3hbmxh597h4dqjG4fAWVde58rGvZBEXZXAFudxDW3B07SplsZuOZGWy4g/pCCD0Mf6vwe613DuFvNNwdK1lVioZbKyWNjfhz1Fv5QggO9bCnSY3VQ00RJAhIZG3k2nic6zR5nRdnYXfNPRtENa11TENA8EdM0DlrYP8zfvUs2faJdra144RwfNsdNEfzKl21+7ShxMl8jDFMf2sVmuPxAgh3mL96D56Xe5hUjQ73nJ+F7Hhw+VvReyTevhTRf3oHwZIT6BqhU/s/x/YrH8ftRjh5FeVNuAi/aVkh+GNo/MlBFN728ZmKdHT0of7uw5nFwsZJOAs3iGi/PUk92txbqNl/0dh8bHC00oEsvaHvAs0/CLDxBXx7N7o8OontlyPnkabh0zg4A8iGNAbpyuCp6EH6iIgIiICIiAiIgIiICIiAiIgIiICIiAiIgIiIPVVS5GOf91rnegJVTezu3PFXT2H0lQ3Xn1Q51r/8AufMqebw6/wB3wyrlvYiB4HxPGRvzcFFdycIp8F6U6ZnTynwboPk1BxN1EvT47ik1/vt8QZgL/wDB81c6pf2dqXP77WO+tJIGd394fm5XQgIiICIiAiIgIiICIiAiIgIiICIiAiIgIiICIiAiIgIiIKz9oDEBHhfRc5po2+TD0h/lC99Yz3HZktPVcKDKe587LEerz6KNb53++Yph2HDUEte8cvpH5de8NY7+Jdr2gK/ocMbCOM0zGADjlYC8/wAoHmg+vcNRdHhMb+cskr/IPMY/kViribFYd7rQUsPNkMYPxEXd8yV20BERAREQEREBERAREQEREBERAREQEREBERAREQEREBEXC23xoUNDUVBNiyM5e97uqwepCCsNjv8AzPaWpq+MdKHNZ4gGFniPrn0X7vkd75i2G0DdbOaXDsE0jASfBsZPqu7uBwM0+HGd4s6pkLx/hNGVnqcx8wo3sU/9J7S1NWdWU/SZO4N+hYfMZj5oLxaLCwX6iICIiAiIgIiICIiAiIgIiICIiAiIgIiICIiAiIgIiICrff8Af2S7/Hh/MoiCQ7Df2VS/5Vn8irD2df8Aeq/4Y/55F+ogvVERAREQEREBERAREQEREBERARE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7" name="AutoShape 4" descr="data:image/jpeg;base64,/9j/4AAQSkZJRgABAQAAAQABAAD/2wCEAAkGBxQQEhUSEhQUFBQWFRUYGBgXGBcXFhgVFBgWFxccGhcZHCggGB4mHxcYITEiJysrLi4uFx8zODMtNyguLisBCgoKBQUFDgUFDisZExkrKysrKysrKysrKysrKysrKysrKysrKysrKysrKysrKysrKysrKysrKysrKysrKysrK//AABEIAOEA4QMBIgACEQEDEQH/xAAcAAEAAwEAAwEAAAAAAAAAAAAABgcIBQIDBAH/xABKEAABAwIDBAcEBgcFBgcAAAABAAIDBBEFEiEGBzFBEyJRYXGBkQgUcqEjMkJSYrEVM0OCkrLBNVNzdMIkNKKz0fEXJVSDo8Ph/8QAFAEBAAAAAAAAAAAAAAAAAAAAAP/EABQRAQAAAAAAAAAAAAAAAAAAAAD/2gAMAwEAAhEDEQA/ALxREQEREBERAREQeqpqGxsc97g1jQXOJ4ADUkrP20++msnmdFh7WxxXsw5C+Z/fY6C/IAXUi9oTasxRMw+J1nS9eWx16IfVafiOvg3vXnuG2JEMX6QnYOlk/UgjVkVrF2vAu18vFBAMQwnaCvbeZlbIwj6pORpB7WXAPoufFJjOD9YCrp2jkQ4xeYN2rWC8XsBFiAR2HUIKY2J33tkLYsRa2Mk2E0YOTuzs1LfEadwVywSte0OaQ5rgCCDcEHgQearHeHujp6qN81ExsFSBcNYMsch4kFo0aTrqFCtzO3MlFUfo6rLhE9+Rmc2MM1yMuvBpOluRt3oNDrm49j1PQxGaplbEwdvEnsa0auPcAuLvD23iwiDpHWfM+4iivYuPaexo5nyWf6DC8S2kqXSEuk1s6R5IgiHHK3kPhGutzxugsnHd/MDLikp3ynk6Q9G30FyfkozS7+a0Sh0kFM6Lmxoe11u55ebHyt3KebL7lqGmANTeqk55urGD3MB4eJKk9bu/w2WMxGip2gi2ZkbGPHeHtAcD5oPVsZt/R4oLQvyS21hfpIPDk4d4UrWZNvt2tTg7veaZ8kkDSCJW3bLCfx5eHxiw15KxN0e8/wB+y0dY4CpA6j+AmAHA9j/zQWuiIgIiICIiAiIgIiICIiAiIgIiICFF+FBlyeE43j7mSE5ZKgtOvCGHSw7Oqy3iVqGGIMaGtADWgAAcABoAFmXZsGi2kDHcquRhv2SFwb/MFp1AREQFnXf9s/7rWR1kQyiouXEcpo8tz3Egg+IK0Uq23/UIlwsvtcxSxvHmSw/JyCkamrqtoMQjaTeSTLG0a5Y2NHWPhoXHvK1Hs1gUWH08dNA2zGDjzc4/Wce8lVB7NuGMJqqki8jckbT91rus63jYeivNAREQeE0TXtLXAOaQQQdQQeII5rL+9PZN2DVzJaclsUjjLARxjfG4EtHwktt3ELUarT2gaRr8LLyOtHNGWn4jlPyKCWbC7QDEaGCq4Oe2zx2SMJa8eoJHcQu+qn9nOUmgmaTo2oNvNjSVbCAiIgIiICIiAiIgIiICIvVUztjY57zZrWlzj2BouUHJ2r2pp8MhM1S/KODWjV73djW8/HgOapXGt+1XKctJBHCL6F15XkcuwA+R81wK+oqNp8WDGEiMuIYDwhp2nVxHbbU9pIC0LszsdR4fGI4IWXHF7gHSOPaXHXy4BBQcW9HGm9Yuc4figGX5NC7OG7+qqPSopopbccrnRH5hw+S0BkFrWFuzkuVi2zFHVC09NDJ4sGbXscNQe8FBlzbPahtZiBr6eN0LiYn2cQ60sQaLgjl1W/Nak2Wx2PEKWKpiIyyNuRe+V40c094KrfafcZTSNc6ie+GSxyseS+Mnsues3xueKg26bbF+EVbqSquyGSTLIHcYph1Q7w0APdY8kGl0Xy1+IxU8bpppGxxtFy5xAbbxVObWb9g0lmHxZradLKLNPe1gNyPEjwQXaoPvnlaMJqQXAEhlhcXPXbwCp6kxraHFtYn1DmHmxrYY/wCIBoPqSvKTdBjE5zS5CbcZJ8x8OeqCX+zW8dDVi+vSRm3cWn/oVdCzNDsNjuGAup2yNzWLugkab2va4B14n1XuwnfBidFJ0dWOmA4slZ0UoHiAD6goNJooZsVvKo8UsxjjFPziksHH4DwePDXuCmaAq639uAwiTXjLDbv611YqoT2jNoM8sFCw6RgyyDtc7SMeQzH94IJD7OI/2Gf/ADB/karaUL3Q4C6hwyFjxaSS8rx2GQ3aPENy+d12cQ2uoad4jmqoGPP2S9t/Ps80HbRemlqmStD43te08C0hw9QvcgIiICIiAiIgIiICge+2sdFhFRlJBeYmEj7rntzDzAI81PFXO/xhOEvINrTQk94zW/MhBGvZrw4COrqftF7Ih3BoL3euZv8ACrrVT+zi8HD5haxFS657bxxq2EBERAVG+0HsvAzJXte1kzyI3R/3tuDmj7wHHlYDnxuqvrGQRvllcGsY0uc48A1ouVl3EKqp2mxQNYCMxIYDcthgbc3dbQdp7SQOxB8mC02IY4+Cja98jIWBrcxtHDGNMzvLTtNrBXxshuooaABzme8zaXfKAQD+BnBo9T3rvbGbKQYXTiCAa6GSQjryP5k93YOS76D8aLaDgv1EQFzMbwGnrWZKmFkrfxDUeDuI8l00QZ83h7n30YNVh5kkjbdzoybyxga3YRYuA/iFua6m6ze4XFtJiLhc2Ec55nk2X+jvXtV3EKh98u7Lo8+IUbeoTmmiaPq34vaBy7Ry4oLk2nx6KgpZKqU9VjdBzc46NaO8kgLJNVjz5q11bK1sj3S9KWvuWE3u1pAIJaNBa/AWX01GO1uIsp6Jz3zBhyxM4kudoL/eIGgJ4BXHsRuThhDZcQPTSaHohpEw9jjxkPoEFf8A6XxvH3FkRldHwLYvoYRy1dcA+BJXbotwdU5t5amGN33Q1z/nor9o6RkLBHExsbGizWsaGtA7gNAvegzViG7nF8HJqKV7ntbqX07iHAN+9GbFw7gHLtbH78JGERYiwPbw6WMWkHxs4O8rHuKvtVXvf3eU01NPXRN6KojYXnIAGyBvHM3he32hr4oLJwvE4qqNs0EjZI3cHNNx/wDh7jqvrVHezZif+9UxP3JQL8z1HWHk35K8UBERAREQEREBRneRg5rcNqYGi7jHmb3vjIkaPMtt5qTIgz37PW0rYJ5aKR1hPldHfh0rLgjxcLfwLQizdvi2Hkw+qNdTNcKeR+fMz9jNe54fVBOoPLh2KYbut8kUrWwYi4RSjQTfs5OzP9x3aeHgguFF4QyteA5pDmngQQQfMLyQVP7Q2PmGkjpGGzqh939vRR6kebi3yB7V7twGzYp6I1bx9JUu0PMQs0aPM5j4WVdb6Kl9bjRpo9SzoYGDkXvAcf8Aifb91aOwuhbTwxws+rGxrB4NFkH1IiICIiAiIgLxkYHAggEEEEHUEHQgheSIMsY1RfoHG25dI4pWSM5/Qv5a8bAub5LUkTw4Bw1BAI8DqFS3tIYOCymrAOs0mFx/CbvZfwOb+JT/AHU4n7zhVK+9y2MRHxh6n5AIJaiIgLn7QQh9NOw8HQyA+bCugonvSxsUWGVEl7OcwxM73ygtHyufIoKZ9nX+1JP8rJ/zIVpJUD7N+El1RUVf2WRiIdhdIWvPoGD1V/ICIiAiIgIiICIvxxsLlB6quNj2ObIGuYWkODwC0ttrmB0tbtWW96AwoTkYZmzZuuWkGm4H9Xzve3Dq8VJN7W8h1dIaChc7oc2R7m8Z33tlbbUsvp+Lw49/d/uWjY1s+JDpHmxEAJDG8CM5Fi493DxQU/s/tBXUxtRzTs/Cwuc3X8GrT6KSR7wccg6z5Z8o1+khGU+JLL/NaYoMMhp2hsMUcbRwDGtaB6BfS9gcLEAjsOoQZX2Ern12O0889i+WcvdYaZg1zhYHhwC1UswQxjD9pQ3g1tbYdgbNw8BaQLT6AiIgIiICIiAiIgrvf1CHYRIT9mWEjzeG/wCpcr2cq3PQzRE/q57jubI0H8w5fd7QFUGYUWX1kmiHjlJcfyVL7B7wKjB+kbCyJ7ZS0uDwb3bcCxBFtCe1BrNFnz/x9qv/AEsH8T1x8U304nMLMdFAO2OMF3rJm+QCDR+K4rDSxmWolZEwfae4NHgL8T3DVZz3obZPxyqjpaNj3wsdaNoHWlkdpmy8gNQL8rnmuTQ7MYtjTxI5s0gdqJZy5sdnW1aXcvhCvLdxu1hwkdI4iaqcLOkt1Wg8Wxg8PHie7gg7OwOzDcLo46Zti/60jgLZpXWzH5ADuaFI0RAREQEREBERAVe78cXlpsMeIg76ZzY3vHBjHauueWa2X95WEq439Ym2HCnxH61RJGxv7j2yk+jPmggvs87MtmmlrpG3EBayK9iOkcCXOt2tGW3xrQKrL2fKbLhZd/eTyH0yt/0qzUBERBnD2gsLMGIsqW6dPE03H95F1OPwhnor62WxhtbSQVLf2kbSe53Bw8jdRXfTsua+gc6Nt5qc9KywuXNAtI3zGvi0KFezztW1ufDpXAEkyQXPEkfSMHpmt8SC9EREBERAREQERfBjmLxUUD6idwbGxpJJ5nkB2knQBBSPtHY3nngo28I2GV/xSXa0eTQT+8FaWyGzELcOpIaiGN7mwR5g9jXEPcMzhcjkSR5KhtkaeTHsabLMCWukM0vNrI49Wt8NGs81qMII7JsHhzr3oqfXj9GFX22W46KQOkw9xifx6J5vGfhcdWedx4K5EQZg2W22r9n5/dahjjE09eCTi0a3MTr2Hldp+a0Ts1tDBiMDZ6Z+Zh4jg5rubXN5H/uNFzdvdiYMWgLJAGytB6KUDrMd/Vp5tVB7L4tUbN4mYpwQzMGTs1yujPCRo524g+I5oNSIvGN4cAQbggEEcCDwK8kBERAREQEREBVf7QmHGXDWyj9jMxx8H3j/ADcFaC5m0uEtraWamfwljc2/YT9U+RsfJBW/s6YoJKKanv1oZc1vwSi4Pq13yVtrJ+xuOzYDiR6VpAa4xVDOZZfUjtI+sO3zutRYNi0NZE2enkbJG4XDm/kRxBHMHUIPuREQfju9ZD2y6CmxGV2Hy3jZJmjcy4DHcS1p5gG9jwsrL31bxi4uw2jdfXLPI3iT/dMI4/i9O1N2W54OaKnEmcR1Kcm2hGjpLcD2N8L9iCW7rN5LMTjEE5DKtgFxoBKB9pnfpq3lfRWKs5be7pajD3+80GeaFpzgD9dCWm4OmrgORGunmulsZvvfEBDiLDIBoJmC0mn32HRx7xbw5oL7RRfBt4OHVduiq4rn7Lz0b/4X2J8lIG18R1Ekf8Tf+qD6EXOrcepoAXS1ELAObpGj+qg+0O+fD6cEQudVSDkwFrL/ABuAFvC6Cf4piMdNE+aZ4ZGwEuceQH5nuWZ942282OVLYKdr+gDwIYgOs9/DO4Dmbmw5DzXpxbGMT2lnyMjL2s1bFH1Yo73sXOcbZraXce21uC892m1EWC1UnvdKXP1YXj9bDY2cA06W7eaC691GwowmnJks6plsZCNQ0D6rAewa3PMk9ynS5mA49T10YlppWys7uIPY5p1ae4rpoCIiAqT9pLDWZKWpAs/O6IntbbML+BB9Vdioj2jscY98FE0gujvLJ+HMLMB77XNu8ILG3R4m6pwqme65c1royTz6JxYD6AKYqGbn8OdT4TTNdcFzXSWPISuLx8iFM0BERAREQEREBERBA95e7eLFmiRhEVUwWbJbR4+7JbiOw8R38FRzqLF8AlJaJoRfVzAXwP8AHQsd56juWrV4vaCLEAg8jqEGfMO391TABNTQynta50ZP8wXr2i341NTA+GGBtM54LTIJC57QeOXqjKe9XbX7HUE5vLR07z2mNt/UC6qXfvsvSUVLA+lp44XOnLXFgsS3I42PmEHzbgtkWVMkmITjOInZYg7UGXRxeb8SOXeSeSv4BV5uGhDcIjP3pZifJ5b/AKVYiAoftVu1oMRu6SLo5T+1isx5Pa7SzvMKYIgoDFtwc7bmmqY5ByEjTGfUFwPjooDtfsXV4T0fvOQCXPkyPzA5Mubw+uFr1Uh7THCg8an/AOhBC9kt09ZiULKlr4Y4ZM2Vz3Eu6riw9UDtaVY+zu4qliIdVzPqD91o6KPzsS53qPBSbcz/AGNSeEv/ADpVNkHxYVhMNJGIqeJkTB9ljQ0eJtxPedVWm+Tdv7411bSN/wBpaPpGNGszQOI/GAPMadithEGLcGxieikEtNK+J45tNr9zhwcO4q4tlN+w0jxCHsHSxa+boz/Q+S5+/bYQQO/SNO0CN7gJ2jg2Rx0eByDtAe+3avTuy2YoMbpHwSsMVVT/ALWPqufG++UuHB5BBBuL8NdUFt0e8jDJQCKyFvc92Q+jrLzqN4mGMFzWwH4XZ/5bqrJdwE1zlrI8t9LxuBt32cvKD2f5bjPWxhvPLE4n5uCDr7X78oWNLMPYZZCCOkeMsbe8NOrz3aBV9sFsdU45V9PUdIYc+eaZ9/pNdWNdzJ4afVHZore2f3N4dTWdIx1S8a3lJyX/AMNtmkdxurBghaxoaxoa0aAAAADuAQeUcYaA1oAAAAA0AA0AC8kRAREQEREBERAREQEREBU97SbT7rSm+gncLdpLDY+Vj6q4VAN92COq8LkLBd0DhMBzysBD7fuknyQfm4uS+DwD7r5x/wDK939VYCor2d9pw0y4fIbZj0sV+Z0D2jvtZ3kVeqAiIgKjPaXlF6FnMe8O8j0IH5H0V5PcACSbAakngAsn71tqBiVfJIw3hj+ii10LWE3cO5xufCyC/dzcubBqQ6aNkGn4ZZG+uimiobcVt6yEfo6pcGNLiYHk2bmebmM9lySQe0kdivi6D9REQc/aCgZU000Mgux8b2keR/I6+Sz1uCkLMWLL6GGUHvylpGnkr129xoUOH1FQeLYyGjte/qMHq4fNUt7OuGOkrpqj7MURaT+OU6a9tmuQaJREQEREBERAREQEREBERAREQEREBeL2gggi4III7QeK8kQZe3l7LS4JXiemJjhe/pKd7fsOFiWHwPLgQR3q692u8CLForG0dSwASRkjrafXZ2tPqLHuJkW0mAw4hA6nqG5mO/ia4cHNPIi6zttNukxCilvTsdUR3uySL6410zMvcHvFwg06vwmyzBDRbRMGVoxEAfiefzK9U+ymO1pySxVkgNtJZLM0+Nwagme+Lei1zX0FC+9+rNM3hbmxh597h4dqjG4fAWVde58rGvZBEXZXAFudxDW3B07SplsZuOZGWy4g/pCCD0Mf6vwe613DuFvNNwdK1lVioZbKyWNjfhz1Fv5QggO9bCnSY3VQ00RJAhIZG3k2nic6zR5nRdnYXfNPRtENa11TENA8EdM0DlrYP8zfvUs2faJdra144RwfNsdNEfzKl21+7ShxMl8jDFMf2sVmuPxAgh3mL96D56Xe5hUjQ73nJ+F7Hhw+VvReyTevhTRf3oHwZIT6BqhU/s/x/YrH8ftRjh5FeVNuAi/aVkh+GNo/MlBFN728ZmKdHT0of7uw5nFwsZJOAs3iGi/PUk92txbqNl/0dh8bHC00oEsvaHvAs0/CLDxBXx7N7o8OontlyPnkabh0zg4A8iGNAbpyuCp6EH6iIgIiICIiAiIgIiICIiAiIgIiICIiAiIgIiIPVVS5GOf91rnegJVTezu3PFXT2H0lQ3Xn1Q51r/8AufMqebw6/wB3wyrlvYiB4HxPGRvzcFFdycIp8F6U6ZnTynwboPk1BxN1EvT47ik1/vt8QZgL/wDB81c6pf2dqXP77WO+tJIGd394fm5XQgIiICIiAiIgIiICIiAiIgIiICIiAiIgIiICIiAiIgIiIKz9oDEBHhfRc5po2+TD0h/lC99Yz3HZktPVcKDKe587LEerz6KNb53++Yph2HDUEte8cvpH5de8NY7+Jdr2gK/ocMbCOM0zGADjlYC8/wAoHmg+vcNRdHhMb+cskr/IPMY/kViribFYd7rQUsPNkMYPxEXd8yV20BERAREQEREBERAREQEREBERAREQEREBERAREQEREBEXC23xoUNDUVBNiyM5e97uqwepCCsNjv8AzPaWpq+MdKHNZ4gGFniPrn0X7vkd75i2G0DdbOaXDsE0jASfBsZPqu7uBwM0+HGd4s6pkLx/hNGVnqcx8wo3sU/9J7S1NWdWU/SZO4N+hYfMZj5oLxaLCwX6iICIiAiIgIiICIiAiIgIiICIiAiIgIiICIiAiIgIiICrff8Af2S7/Hh/MoiCQ7Df2VS/5Vn8irD2df8Aeq/4Y/55F+ogvVERAREQEREBERAREQEREBERAREQf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AutoShape 6" descr="data:image/jpeg;base64,/9j/4AAQSkZJRgABAQAAAQABAAD/2wCEAAkGBxQQEhQSEBQUFRUXFhcXEBYXGRYWFRkYFhQYFxsYGRoYHCggGBomHRUXITEiJSkrLi4uFx81ODMsNygtLisBCgoKDQ0MFA8PFCwcFBwrLCwsLCwrLCssLCsrLCsrNzc3NywsLCwsLCwrLCsrLCwsNys3KyssKysrLCsrKysrK//AABEIAOYA2wMBIgACEQEDEQH/xAAbAAEAAQUBAAAAAAAAAAAAAAAABgIDBAUHAf/EAEcQAAIBAwEFBQUFBQUFCQEAAAECAwAEEQUGEiExQRMiUWFxBxQyQoEjM2KRoRVScoKSQ2OiscEkJVOy8Bc0NURUk9Hh8Rb/xAAUAQEAAAAAAAAAAAAAAAAAAAAA/8QAFBEBAAAAAAAAAAAAAAAAAAAAAP/aAAwDAQACEQMRAD8A7jSlKBSlKBSlKBSlKBSlKBSlKBSlKBSlKBSlKBSlKBSlKBSlKBSlKBSlKBSlKBSlKBSlKBSlKBSlKBSlRTb3aGS2WK2s1D3l0xjtgeSADLzN+FR+voaC5tPtvb2TiAB7i5b7u2gG/KfNscEHXj06GtVva5djK+6WCHkrZuJh647gNbnY7ZGLTkJz2txJ3rm4bjJIxOTxPELnkP8AM8akdBzmfZ7Xk70eqRSH914I41PlkI1Ydh7R7mymW21237LeOEuEH2Z/EcEgryyVORniorqVa3aDQ4b6B7e4TeRh/MrdGU/Kw6Gg2EbhgGUgggEEcQQeIIPUVVXPvZhcy2z3GkXJy9qQ1s379u57pHkDj03gOldBoFKUoFKUoFKUoFKUoFKUoFKUoFKUoFK8JqHa1dPfXLWMLlIowDeup7xz/Zg+f/z4YIZerbawxSdhAkt3PjPZW67+6MkZdyQiDgeZ6VZXUdWk4pZ2kI6Ca4dn+oijIB+tSDS9Pjt0CQoEQcgOvmT1PmazaCHy6zqsHemsIZ1HP3acl/okqLn0BrO2b2ztb5mijZo50+8t5VMcy4xnunmBkcRmpFUb2v2Ph1BQxzFcR8ba5ThLGw5cRgsuen5YNBJKhGy8PvepX183FYmFlaeQj70zDzLnH8prJ2I2ill7Szv1CXttjtsfDKh+GdPFW6+B6DkK/Zgn+7on6ytLK3rJM7f60ErpSlApSlBB9p4+w1fTLlRjtRPaTHxBTtIx9GU1OKhu365n0oDn7+p+ghlJqYO4UEkgADJJ4AAdT5UFVaHaTbCz04f7VMqNjIQd6QjxCLxx5nhUZutorvV3aDRz2VspKz6gw4HHNbdfmP4vLpwJ3Ozns+s7M7/Z9vOTl55/tZS3VgW4KfSgjv8A2pTXH/h+mXU6/K7Aqp8wVVhj61TJ7R9Qtxv3mkTJGPiZGZsDxPcwPqRXTsUxQR7ZPbS11NSbZ++Bl4m7sijxx1X8QyKkVc09omwfPUNMHY3cX2hEfd7THEkDl2mM/wAXI5zUl9nu1A1OzSfgJB3LhRyEigZI/CQQw8moJNSlKBSlKBSlKBSlKAa5/wCxyAPbXF0fjuLud3PXg5UD05/nXQKgfsnfskvbM8Gtr2YY/BI2+jeh40E8pSlApSlBEtubAp2WowD7a1JMgHOW2P30fDmd3LL+JfOvfZXcK+mW+4che0QH+CVx/pUrYZ4H61CvZ5bCzlv9PHwxTiaAf3Nyu8oHkGV1+nnQTalKUClKUEW1uLttTsExwhS4uX8M7qwID69q5/krU60z61cPZQuUsYW3dQlQ4M0g4+7IRyUfOfp6+6rqDvLOtocXN1ILO2fn2cVspM0/ojyyjzYoKl2haRHZwJbwjCIMceJYnizMerEkknzoMmys0gRYolVEQBURRhQB0Aq/SlApSlArmXsmg7G91eFPu0ue4Ogy8owPQBR9BXSbidY1Z3ICqCzE8gFGSfyFQj2RWbe7TXsgIe9uJLgA8xGzHcH5ZP8ANQTulKUClKUClKUClKUCobrJ9wvlvMYhuAIroj5WHwufy/IN41MqxtRsknjaKUbyMMMP8iPAg8QfKgvo2eXEdKqrmdnr82iTm21HL2Tt/sd2ASI8n7qXHIDp4dMj4ekQTK6h0YMrAFWUgqQeRBHMUFylKGgVBNs3Nhf2eo8onzZ3p8EkO9E58lfPH8VSQawY5xb3ACGQn3WQZ7OTHHs+PwygfL8wBI6hb+vaVHe28ttMMpIpVvEZ5MPMHBHpQbClRLZrXRb2xi1GaOOa1xFcM7BQ6j7uYFuYdAD/ABbw5g1jL7UrB5OygaWduvZROyj+Y4GKCbViateiCGSU/IjMB4kDgPqcD61pY9t7X+07WLzkjdR+YBq5rBjv444YZFeOSRTKUIP2cZ32HDlkhV/moMfYjSQkYnYd5k3Iyee5vF2bj1kkZnP8vhUpqlAAMDgByrA1nWorRA0rcWbdiRQWkkc8kRRxZqDY5pWksIriV1mnfslGSlumDzBH2r/MePJcAHxrdigUpWu1TUCmI4gHncHskPIdN98fDGOGT15DiaDSbY5vWXTIiR2gD3zj+ztt7ivk8pBQeQc9KlEEKoqogCqoCqByAAwAPLFYGh6ULdGy2/LI2/cSkYaRyAM46KAAqr0VQK2dApSlApSlApSlArXa1rlvZJ2l1MkSdCx4nyUc2PkAa1G2W072xjtrOMT3s+fd4vlUDnLKeka/ry8xhaFsAiye9ak/vt2eJeQZij/DFGeAA8cflQXLDbk3gLWFpcTJnCyOOxjbgDlS/McfLlWal1qbcewtU8mkZj/hGKkajHCvaCE6g2qOskctjYXETZBTtnUsPAh4ytQQT3+isXtLS7jgLEy2kmLm3GeZimiJaPx7w68c8q7evWqqCIbG+0O01PCRt2c3WGQgMcc9w8pB6cfECpfUZ2l2Fs7/AL0sW5LzWaL7OUEcjvDn9c1pIdTvNGO7qLG7sh8F2qntovAToMllx84zy48+ATPWtKju4WhmB3W5EHDKwOVdCOKupAII5EVBjtpdRZ00QmfU1bcU43YWiwCt1Iw4KuCMrz3uHUVuNsNtY7axW5tSszzkR2IXiHkfgPoOZHDiMcCaydhtmPcYS0rdpdzESXsx4s7njug/uLnAHL86DVaZ7OI5JPedWc31yee/9wg/cjj5bo8/M4Gam1tbJEoWNFRRyVQFA+g4VdpQeEZrS3uz8RbtIQYJukkWFP8AOo7sg8mFbl2xRVoIum0LWu9HqYCyKjPHJGD2VwqDJEY4lZf7o5PHKlhnF/Z7RnZ/fb0ZuXGI05rbRHiIk/Fy33+Y+QArZ67pCXkLQyZAOCjD4kdTlZEPRlOCKwNkdYedJIrjAubd+xugOAYgApKo6LIhVwOmSOlBvt2vMY5VHtT2tRXaC0je7uBwaOLG4h/vZT3I/TifKtZPoOo3wIvLtbWJsgwWYy5B6NcPx9d1RzoNlqG1Ue+8NvJFvqcSyOwEMR8C2QJHGPgU58d2sW12lsLbObjtJG4yybruzkeJVcADoBwFNH9munWuCluHYcnlJkP5HgPoBUmgso0+CNF9FUf5Cgjp9oFj/wAR/wD25P8ARc1e0rbzTrogQ3cRY/CrExsfILIATUgeFTwKg+oBqP6xsNYXeRNaxZPzqvZv/UmDQSMGva5dc6PfaDmaxke8sl4zWspzLGvVom8h4AcuR5joGgazFfQR3Fu29G4yPEEcCrDowPAig2NKUoFY+oXiQRPNId1I1Z3Pgqgkn8hWRUG9tN0Y9JnC8O0McZ9HkUH9M0F72cWLSI+p3A/2i9+0GePZ2/8AYxL4DdwT4k1M6x7CEJFGi8AqKq+gUAVkUClKUFK9aqqletVUCqXQMCCAQRgg8QQehHWsXUdQ7ED7OWQnOFjTePDxJwq/UitNJtDdc10u7I85LIH+kTmg5/pWzsQ2i93g3hb2oa5ERJMaSuiZCD5V3njbHQr6V2WuUezu6MuuanI8ckTPGp7OQASKAYwQwBI/d5HkRXV6BSleGgpHE1XVMY4VVQKgO1FiF1S1JeSOK9je3uRGxQu0IMkYLDvLkM4ypB4AZqfVBvalL2f7NkCszLqEJVVwWbuvlVBIySPOgmGn2EdvGsUEaRoo7qIAqj6CsmopJtFfN9zpUxHQyz20X6K7kVQmuap82lpjyvIif+Sgl1KpjJIBIwccRnOD4Z61VQK8ava8agEVzzZ+D9l6xNZpwtr2M3NunypKnCRV8iOOOgCjpXQxXOdubj/fWjInxhpmbyRlxx9Qr/00HR6UpQKintR0drzTLmJAS4USIBzJjYPgeZCkfWpXQ0Gg2F1pb6wtp1IJaNVkx0kQbrj+oH6Yrf1za8sptBuJLq1jabT5m37yBBmS3c85Y16p4joB0AGJzomtQXsQmtZVlQ9VPLyYc1PkcGg2FKUoKV61VVK9aqoFeYrE1PVYLZd+4mjiXxkZUH0yeNaG32sN5w0yFphnHvEgaG1GDgkMw35fRFI8xzoIvrz/ALO2ht7luEN5H2Mh6B+CDP1EP5mupVBtrNhW1C1dZ52kucb0DfdwxuPlSMHgp4qWYswDHjVPs02va5Q2d5mO+t+7Kj8GcLw3x4nlvY8QeTCgndeNyr2vDQFr2vFr2gVBdqW961bTrRePYb95P5BRuR58MsTUg2p2kh0+HtZcszHdgiXjJK55IijiSTj0qKaHsRcSl727urm3u7g70y27IFRB93D3kbO6uB6/mQ6JXtQ9tmb9PuNWmPgJoYJR9cKpq09xrVvxaKzvVH/DZ7eUj0fKZ+tBNaVCl9pNvEQmoRXNi+cfbxMYyfwyRgqw8+FbSHbnTnxu3tsc8h2qA8fInNBIa8NaO52wsoxk3CH+HL/8oNai621klVhp1pLO2Dusw3I844cfXxIoJHrOrxWcDT3DhI1HEnmT0VR8zHkAK577ObSXUr6XWrlSiEGOxQ9F+HeHkBkZ6s79MVkWPs/uL6VbnXZhLu8YrWPIgTyOOfnjn1ZhwrpEUYVQqgKoACgDAAAwAAOQoK6UpQKUpQeEVEdV9n1vJIbi1eWyuDzktzuBj+OP4XH0FS+lBE7Kz1WBd1ri1usHg0kbQuRjruEjNZHvmpf+mt/XtTj/ACqSUoIXI2tyMQi6dCmT3mM8r49FwM/WtbqltdhhFcahPPMwylrZRx2/A8N6SVt4xx/iJHXGTwqV39/JJIba1wHGDPMRlIQeQxyeUjiF5Ad5uBAbM0jSY7VSIwSWO9LIx3pJHPzOx4sengAAAAABQQ/RfZpBvie+VZpBxWPLyRr17zykvO3m2B4KKniIFAAAAHAAcABVdYupSSLFIYFV5Qp7JWO6pbHAE9BmgjW02vTvONP00KbkqGuJmG9Haxn52HzSH5U+p4Vq9S9l0bqJYrm4W+Vt8XjsWdnxjDLnAToAuMDxGQZRsnoIsoSrN2k0jGS7mPxSyt8TeSjkB0AFbughOm7SXdogTVoDvA7puIO/E3HgSOBUkY8OPQVvbbaqzk+G4jHkx3D+TYq5Ge3nyPuoSQPxzcmPmEBK/wARbqlZc1lGe80cZI4glVJ4fSg1N9tnYwcJLqEE/CobfY+ipkmtH/8A3Mt7I9vpVsWkUAvLdZgjRX+F+z+9cH0FSTZm2X3aB91d4xqxOBnLDePH1NarbTZ55Cl9Y929txmPoJo+bW8n7ysOWeRxgigxIvZ9vn3i6u55L3mlyhCCLgRuxR8VCcTkEHNVWWt3tjMlvqSieKRwlvewoR3m4Ks8YzuMT8w7vLzqRbM63Hf28dxFkBh3lPxI44MjDoynIraUClKUFq4t1kUrIqsp4FWAZT6g86gWp+zWCKYXVjDDkcZLaVFeF8cuz3uMLg8iOHlXQqUEd2b9znUtFbxRup3ZYyih42HQ8P1rfsMDAqI7WQmzmTUYRwBCXaj50JwG9eQ/pqVxSB8MpypAKnoQeOaC6K9pSgUpSgUpSgUpSgVh6nclFATBkdtyIHlvEE5PkoDMfJTWZWoMm/ehOkUG9/NK+7n6CMj+Y0GZp1msK7q+JLE/EzMcszHqSay6pXrVVApSlArX6vdlAkcZxJK25H5cCzP6KqsfM7o61sKjOmTi61C4kUhktY1toyOOJZD2s/lwC24+jUEhtbcRoqKMKowP/s9T51cIzwr2vDQUQQqihEACqAFA5ADgBVZoDXtBzrUL0aLqYdu7ZX5zIfliulwN/wAlcEZ9CeldEBrQbc6d29nIMAtH9qgIyMpxIx1yu8PrWJoGq9gsMcp+wlVTZynkMjPYOejLyU9QMcxQSuleV7QKUqlmxQana6LfsrlORMMm6fAhCQfoQD9K1/sxmL6VZMefYKv0XKj9AKse03VvdtPmxxlnHYW6D4mkl7gAHXAJP0rdbLaX7nZ29tzMUSIx8WCjeP55oNrSlKBSlKBSlKBSlKDwmolNqSQ6wsbsAbi2xGCebRszcPoGqWkVzz2wbPyyww3tpn3i0bfXdGWKZBOAPiKlVbHUBh1oOhJ1qqopsDttDqkIKkJOoHbw54g/vL+8h6H6HjUroFKpdwoJJAA5k8AKg+rbcNcSmz0ZRcT8pJ//ACsA5bzN858FH64xQbTaXVneRbCybFxIAZZBxFtCT3pW/GRkIp5k55A1rvZHbolnKYxhWu7krxJOFk7MEk8ScIMk9c1vNltnlsYyN5pZpDv3U7/HLIebHwHQL0FRf2J3ObOeE/FDdzKw/iIb/Mt+VB0OlKUHhFeZqqlBQwDAg8iMEetRfZGzSaye1mUOscs0LA+CyEj0I3hg9KlRWopsHBg6geO6dQnK/wBMYP8AiDUFuRrzTeStd2w5f8eMeB/fA/6xV+09oWnvwe5jibqspEZH1Jx+tSbs602rbI2V2d64tonb98qA/wDUuD+tBlDXbcjK3EGPHtI8f51H9Z9o1hbd1JhczHISG2+2dm8MrkA+pqkeyrSs591B9ZJSPy3qkGj7O2tn/wB1t4os8yigMfVuZ/Ogimzmg3N7dLqWqruGPPuFpnIhB/tH8ZD+nXkAs/pSgUpSgUpSgUpSgUpSgV4RXtKDn20/sqt7mQ3FrI9nPknei+Asfm3QQVP8DLnPHNYUWyuvR91NWQr0LRqzf442P+KunUoOcR+zSW5IOrajcXQ6xJ9jCfIgE59RumpzpGkQ2kYitokiQfKoxk+JPNj5njWdSgVyjQZv2Xr9zbP3Yr4CWA8cb+WYDw4sZl/p8a6vUL9p2yB1GBWgO7dQHftmzjPIlM9MlVIPQqPOgmlKgvs727W9Hu119lex92WNu6XK8Cyg/N4rzB8sGp1QKUpQWL26WGN5ZCFRFZ3J5BVBJP5CtRsRatHZxmQFXlMlxKDzDXEjTFT5jf3f5a0up6kNVuvcLc71vCyvqco+AlTlLZT8xZhlugVSOpFTcCg9pSlApSlApSlApSlApSlApSlApSlApSlApSlApSlApSlBEdstgLfUj2h3obgY3J4+D8OW8PmA+hHQio4i7Q6f3R2GoRDkScTY9SVIPrv11GlBzE7d6vy/Ysm949o5H6R/61Z/Z+uat3bt00+2PxpF98y/u8GY8R13lH4TyrqlKDWbPaFDYQLb2ybiL9WY9WY9WPjWzpSgUpSgUpSgUpSgUpSgUpSgUpSgUpWPfXqQrvSHAyAPMnoPyP5UGRSsSDUEcAqcg4xwPU4/6/Orsd3G2d10OBk4YHAHXgeVBepVn3tMKd9MN8B3hhvTx+letcoAxLqAvx8R3f4vD60F2leFuGenOrVpcLKiyJkqwyuQQcehGRQXqViLqCEgZxnGMgjmhfj4d1SavtOoIBZQScKMjJI5geJoLlKxor+JlDrIhUrvg7wxu/vennQ30e9uhgWwjYByd2Rt1W4dCQeNBk0qwbuMAsXQAHdJ3hgEcwTngfKvJ7xE3t5h3RlgOLAHl3RxOeQ8aDIpWCmqxkquSGZ+zVWUq29uF8YI/dUnPKsszLkrvDIGSMjIHiR4edBXSrDXkYAJkQBhlTvDBAGcg541TcX0cYLO6qqrvsx+EL0JPn08cUGTSrEl2ituMyht0uQTxCKQCx8BxHGrK6pGcYJOTugBHLZAB4ru5AwQckYwR40GbSsR9RjG9lvhwG4NzJxgcO8ckDAyckDnVUd/GxQBxlwSg+Yhfi4HiMcjnkeFBk0pSgUpSgUpSgVialYLOoViylWDqVOCGXOD+ppSgsRaQqkHecnukkkEko2Rnh6D0Aq1Bs/GilVZhmMx57ucGKKLPLniFT9TSlBizaCw3VjYFckyFyC3GcTcO6c8S3UHlknAIyRoCfaYd8yMGznJUiVpe7nl3nPLGPXjSlBtIYt1VXJO6AMnmcDGTirlKUGqfQkKbm82N3dzwz900WeXPDE+or39jDeRzIxZXZicKM7zIxU4Hw5jXh5eIBClAXRVCkBmz2cUe9wDbsTsy8QPxcf0waQaKqKq77EKsS8cZPYy9opPDnk4NKUFNvoSJu95jukbuQvJYniA4DjgSHjzPCi6EoLHffiqgY3RhkEYV+XFx2SHJ8OORgD2lBej03vB2dmcPv7x3R/ZtGBgDAADk+tW5dGVjLvM32qkOMJzaNIywO7nlGvDl60pQefsRDu7xJIbezheJM6Tnpw7yD/941cTSlETRZbBiEWeGQoTdGOGOpPqa9pQZEtsGcPkghHQYx85Qk+o3BWufZ9GXDMTl2djux5ywUEr3e4e4DlcHJJpSgq/YagyMjshkzkqFBG8++3EDLZOQCTkAnGKy4rEKIxn7vOMAAHKkch60pQZdKUoFKUoP//Z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9" name="AutoShape 8" descr="data:image/jpeg;base64,/9j/4AAQSkZJRgABAQAAAQABAAD/2wCEAAkGBhQPEBIQERAVFRUVGRgYGBUWFhUVGBcYFRYYFxgaFhcYHSYgGRojGRcVHy8kIycpLCwtFR4zNTAqNSYrLCkBCQoKBgYHDQcIGSkYEhgpKSkpKSkpKSkpKSkpKSkpKSkpKSkpKSkpKSkpKSkpKSkpKSkpKSkpKSkpKSkpKSkpKf/AABEIAOEA4QMBIgACEQEDEQH/xAAcAAEAAwADAQEAAAAAAAAAAAAABQYHAQMEAgj/xABGEAABAwIDBQUFBAcGBQUAAAABAAIDBBEFEiEGBzFBURMiYXGBFCMykaFCUmKCCBUzcpKxwSQ0Q1PC8ERjg7LRFjVzorP/xAAUAQEAAAAAAAAAAAAAAAAAAAAA/8QAFBEBAAAAAAAAAAAAAAAAAAAAAP/aAAwDAQACEQMRAD8A3FERAREQEREBEXTW1bYY3yyOysY0ucTyDRcn5BBBbb7bwYTT9tN3nOuI4h8Ujug6Dhc8lRqTD8dxqPNPUNw+B+obG0iVzTwvY5hp1I8l9bD0x2gr5MZqme4gd2dJC7UAt1L3dSLg+Z/CFrNkGUwbhWx95mK1jZPvtIH0Bvx14r0S02N4SMzJW4nA34mPaWzhvPKb3cbeLvJaeuLIK/sjtxTYpGXQPs9v7SF/dkjPMOb0vzGisKzveHsVIHjFsNPZ1kAzOA0E7Bq5rhzdb58Ois+xm1UeKUcdVHpm0ezmx7fiaf6eBCCdRFA7Z7ZQ4TTGonJOuVjG2zPdxs2/zJ5IJmpqWxtL5HtY1ouXOIaAPEnQLOcU31RulNPhlJLXScLsBbGD52JI8bAeKhsI2Pq9ontrsVkdFSnvQ0jCW3ZyLugItr8R8FrOGYTFSxtigiZGxosGsAA069fVBmDKraaseS2Ono2cg7I4j553H5BeuWg2kp7PbVUlTbUxlgZfwByt/mFp9kQUXY/ecyrm9iq4XUlaNDC8GzyBf3ZPhrY+l1elQt7+zbZ6B9XGMtTSASxSt0eAw3c241ta58wrNsljHtlDS1POWJjjpbvWs7QfiBQS6IiAiIgIiICIiAiIgIiICIiAsz35Ys8UtPh8J95WyiPTjkBbf5uLB5XWmLNNtLf+osFDwS202XpnsddfJv0QXrZ/BI6GlhpYhZsTQ3zPNx8Sbn1UiuAuUBERBwQs1oof1NjvYt7tJiQLmNHwsqWcQByzf6h0Wlqk73MGM+HOqI9JqQioidbUGM3dbzaD/CEFynnbG1z3uDWtBLieAAFyT6LF8BpHbT4s+unaTQUri2Jh4PI1AI530c78oXt3jbdGswyipaU3nxIMGUfZYTZ4PS7+75By0TY3ZhmGUcVJHrkF3O+886ud6n6AIJlrbCw5L6REBERBC7Z1Ajw6te4iwgl46jWMgXHmVF7pm2wWh/8AjP1e4qA3xYu6cQYLTG89W9ucDXJEDcl1uAJF/JpWg4RhraWCKnj+GJjWDyaAP6fVB7EREBERAREQEREBERAREQEREBZzvloXxxUmJxC76GZsjh1jcQHfUN+ZWjLpq6Vs0b4pGhzHgtc08CHCxB9EHXhmIsqYY54nBzJGhzSOjhf/AH5L1LKcMxB2zE5o6kudh0ryaef4uwc43Mcnhzv5nrbUoJ2yNa9jg5rhcOaQQQeBBHEIOxERAUbtI0Gjqg4XHYy3HUdm5efH9r6ahjlfNURB0bS7szI0PcbXDQ297nlpzWXS73q2soah/wCqJOxlZLGyaFznZCWlt3d3WxI105oKtuFwf2rExK/VtLGXNBuQHOOVtumrnu81+lF+ftw+0VHQe1CrqGQyyOYGiS7e6wG/eIsNTwJ5Le6WrZK0Pje17XcHNIc0+RGhQdyIiAoHbXa6LCqR9TKbkaMZzfIR3Wj+ZPIArjbDbamwqHtal+p+CNti+Q9Gjp48Avz/ADbbvxjEm1FVSzVDIzeGjh1bx0zmxJF7ZjbXhoEGnbn9l5nOmxmuBNRVfs83FsR1uB9nNoAOTQOq1FZ3FjuO1DLw4bTUwt3RUSuLrcu621vWyj4Ztp2vLnR0bh90lgHHkQQfmUGqIs0l3n1tB/7phMjGDjPTESx8eJF9B5uVx2d2xpMRbmpahklhct4Pb+8w6hBNIiICIiAiIgIiICIiAiLhzranQBByl1RNpt8uH0N2iX2iQaZIbO16F/wj5lVpm2OPYoQaChbSwnhJNa58byAX/K1BqmK4VFVxPgnjbJG8Wc13A/8Ag+IWZiirdmXEwNfWYZcuMfGWnB1Jb1b9OtuK7otgsan1qceMfVsDD06jIuup3T4lp2e0VQeubtf6SIL3sztjS4lH2lLO19vibwez95h1H8lBbb71oMLmZTdlJPO4A9nHbug/DmPU9AOCx7abYOu2cczEGVrCS8Na9he17nOu4hzSLFpy6gkhaHuk2Vqn1E+M4k0iecWja8Wc1ptd2X7GgaAOl0Hi3f7s/bZarEcXpO/PJnjikLgWgkklzQRpq0AH7vBa5SUbIWNjiY1jGizWtAaAOgAXdZcoIrFtlqWrBFRSxS+LmNJ/i4j5rP5d2Nbhj5p8HxDs4zd/ssrczNATlDjcdRewPjzWqrhzbggi4KCmbv8AedBisJLnMhnZ+0ic4cvtsJ4s/lzURtpvrp6UmChAq6knKAy7o2k9XN+M+DfmFUt9OxtNHJQU9DTRxz1EjxlYLZg7K0X8Mx/mtF2D3YUuExtcGCSot3p3C5vzEf3G+WvVBQ8E3TVeMSjEMame3NwgAyvyDgDbSJvgBfyK1nAtlqWgaW0tOyIGwJaO863DM46n1KlkQEREHy9gcCCAQeIOoPmFQ9qt1Mc0grMPf7HWM1a+MZWPPR7R16j1BV+RBT9gdsnVolpapojraY5ZmDg4cBIz8J/3xCuCzatY2PaymMfxS0j+2A5BubI425nK0a+C0lAREQEREBERARF1VNQ2NjpHuDWtBc5x0AAFyT4WQR2021EGG07qipkytGgHFz3cmsHMlZc6gxLalvbGb2KgLrMj7xfI0faNrZufE2uNBzX1gGEP2nr34jV39ggeWU8J0EljxI6cC7qdOAK2KKIMaGtAAAAAAsABwAA4BBVdlt19BhwaYqcPkH+NL3336i+jfygK2WXKICIiDMv0gK3s8LYzKD2k8Yv93KHPuPHu29Vo9L+zZ+6P5BRm1ey0GJ07qepYXN4tINnNcBo5p66rP/0fHO9nrWuke4MnyhrnE5QG8geBPPyQayiIgIiIMy354HCaI4hdzKmnyCF7XlpGaQaW5nieqvezU75KKlfJfO6GNzr8cxYCb+qyvfpWTPnoqaSF7aLtYzJL3bPe42yjXTKwu48SfBbHFGGtDWiwAsB0A0CD7REQEREBePF8WjpIJKiZwbHG0ucT4ch1J4AeK6Mf2kp6CIzVMzY2jhc6u8Gt4uPksrbRVW1kzZZQ+mwyN12s4Pntz8fPgL6XKCU3S0kldVVeO1AsZyY4Gn7MTTrbw0a38rlqa6KGiZBGyGJgYxgDWtHAAaALvQEREBERAREQFnO+nFHezQYdEbS18rYh4MDm5vqWDyJWjLLt80JinwmvP7OnqQJPAPcxwPl7s/NBoWA4NHRU0VLCLMiaGjxtxJ8Sbn1XvXyxwIBBuDqD4L6QEREBF566vjgYZZpGxsbxc8hoHqVkW2n6QUceaHDWdq7h27wQwfuM4u8zYeaDR9rdtabC4e1qZLE/BGNXvPRrf6nQL8202IVlXiFTW4XDLCbumc2Jzi1oF3HOeBvqcp43IAVq2V3VVuNze3YpJIyN5B737WQdGt/w2W8PILdsEwCChhbBTQtjYOQHE9XHi4+JQQe7TbP9a0DJ3ZRK27JWg8HN+1bkHCx9T0VsWc7R7nY5ZjV4fUvoZybns79m5173LQQRr008FFz7eYrgzTHiNEKq92w1EB0e/kJABpfyB80Gs3VP2y3oUuGOELs01Q61oItXa8Mx4Nv8/BZptJvXxpscbjRtpGzHJGSwl7nWHwiQ+PHLzV83e7shRk1ta7t66TvOkd3uzJ5Nvxd+L5aIKHtJgmN4/I2oNIKZkBBhhe7ISSb5u98TtBqQB0XrdvPxrDCBiOH9ozm/IWX/AOpHdl/RbjZcFt9CgzTBN/2Hz2E3aU7j99udn8TL/UBT8m9fC2i5xCL0zE/IC6jNttzVHiIc+Nop5+UkYAa4/wDMYND5ixWU4Bs9S4XXexY5RXzn3dR2kgjsdASAQCy/Pi3mEGp1+/fC4gcs0kpHARxu18i+wVfk3qYnih7PCMNcxp07eUXt43NmN+blpOFbHUVM33FHA0GxuGNJPQ5jc/VTLWACwFgOSDONnt0I7UVmK1Dq2o42frEw9A0/Fb0HgtGZGGgAAADgALAeQX0iAiIgIiICIiAiIgKN2hwGOvppaWYXZILG3EHiHDxBsfRSSIMiw7HsUwE+yVNFLXUzNIp4QXPDL2aHWvy5GxHUhTEG/Oh4TR1MDvuyQO4g8O6StEsvl8IPFoPmAUGb1G/zD23EcdTIeQbFa/lmcD9F44N4uK4mS3DcL7Fn+fUk2HpoD6ZlqYp2jUNaPQL7sgymr3ZFzZK7HcQfVNiaXmJpMcTcoubWt5aAKM3R7EMrJ5MYnpmMjLrUsAAyNa3TNY8bWABPO56Kd3zVzp/YsHicQ+tlbnI4iJrhfTpfX8hWiYbh7KaGOCMWZG1rGjwaLBB6AuURAXBC5RBjn6Rk5jiw944tle4ebWsK12jn7SNj/vNa7+IArEN/cjq2vo8OgGeRrHvLR1eLgeeWMn1WgbodpfbsLhLjeSH3MnW8Y7pPmzKfmguqIiAoDbPY6HFaZ1PO3XUxyD4o320I/qOYU+iDKN1u0c1FUvwHED7yLWneTo9gF8oJ4i2rfC45LV1ke+ylEFVhWIxnLKydsZI5tuHj5d4fmWuICIiAiIgIiICIiAiIgIiICIiAhRfMjrAnpqgzXAYf1htJW1btWULGwR/vuBzH0958wtMWV7hJe1hxCod8ctU4u/hzfzcVqiAiIgLqqZ2xsdI8hrWgucTwAAuSfRdhWTb89tDHCMLpjmnnHvA3Uti45fAut8geqDzbpKL9ZYlXY5JqM7o4QeQIGvpHlb+YqB2E2yjw7HayEd2jqJ3x3Pwse1zshvwsTceRHRW/dHiLKbZx1QLe79oe795pJF/QM+i8O6nYmKtwOUVTM3tcr5M32mlvca5p4ghwcfVBr4XKyyi2prMAy0uJxPqKUaR1sQLy1o4CZvHQevmrvhe29DVAdjWwOLuDc7Q7+F1j9EE4ijsQ2jpqdpdNVQxganNI0fS91nG0m911WTQ4JG+ed/d7cNIZGDpmbmHH8TrAeKDp25xJuLY3QYVCczKaTtp3DUAssS246AWPi+y15Ufdpu2bhLHySPEtVN+0k5AXvlZfW19SeZCvCAiIgIiICIiAiIgIiICIiAiIgLhwuLdVyiDI9zEnsVZimFSaOZKZGA6Fzb5SR17vZn1WuLNN52wc8kzMVwwltZDa7Qbdq1o0tfQuA0seI0Xs2Q3vU1VHkrJG0lTHpJHKezFxxLC7l4HUIL+uLqrYjvQwynaS+vhPhG7tCfIMuqriO8WvxMGLBaGQNOhq52hjQOrA7T1Nz4IJveHvJZh49mp29vWyaRwtBcWk8HPA+jeJ8lGbvN2LoTLX4k4S1lQDfN3uyDxZwudC83tpoBoF6d3W6sYdI6tq5faKx97v1IZm+LKTq5x5uPotCJsg/OeDV7qTZ3Gad32agRAdC8ta7n0YVuOw9AIMNoogLZYY7jxc0OP1JX5+q6lsuGzNsP7Vix8e61hOh8O0HzX6ZhiDGhrRYNAAHgBYIPp8YcCCAQdCDqCPEKlYruawuocXGl7NxvrE50ep55Qct/RXdEFApNxuFxkE075CP8yV5v5gEBXHCcDgo2dnTQRxN6MaG387cfVe5EBERAREQEREBERAREQEREBERAREQEREERtXjTqGjnq2xdoYm58l8t2gjNrY8G3PDko2kosPxuniq3U0MzZADd7Gl7Tza4jW4OllYcQomzxSQv8Ahka5jvJwIP0K/M+A4niGz+IVNPC0yCMkyQG5EkY1EjWjUd2xzDgDrog/QFBsDh8Ds8VBA13Xs2kjyveynwLaKk7Nb4MPrQxvbiGV1gYpu4Q7oHnun5q7B19Qg5Xhx2r7GlqJdO5FI7Xh3WE/0XuVX3n1fZYPXPBI9y5un47M/wBSDC6HDr4bgodoJsQkN+BsXRMv/wDUr9OLAt4VMaHCtnwRZ0Tg82ABDrMkPre63tj7gHrr80H0l1n22++Gnw+T2aBhqqnh2cZ7rSeAc4A96/2QL+SgqbC8dxo/2ub9X0xGrIhaRw6WvmGn3iPJBbtr951Lh3uwfaKg6Np4bOeT+K18o+vgs+2R2qxDaDEwyVzoKWnPaSRREtuWnuse/wCJxLhqOFgdFO4zgNHszQyy0rHOq5x2MT3uzyPkfp3elvi0HIKz7s9jBhVCyJw99J7yZ3El5HC/Ro0+fVBbQiIgIiICIiAiIgIiICIiAiIgIiICIiAs33r7Mygw4xRD+00ZDnAD9pENSCBxsCfQlaQuCEFHp8Lw7aShZO6BhzjUts2WKS3eaXN1uPHQiyrrdlMXwM5sOn9tph/w0x77R+G5/wC0jyXrxvBqzA6qWvw2HtqSY5p6NtwWu5viA/p8iOE5s9vboKzumb2eQaGKotG4HwJ0Ovig52Q3oQV7vZ5WupaoaGnm7pJ/ATbN5aHwXi34y2wh7P8AMlhZ83h3r8Kk9qtjqLGocznMLxfs6mJzS5hH4ge8AeR+ixLbrHa+ARYPiDmydlMyRk/Fz4xdrbnmNeJ1FiCgvv6QNKRhlHpfJOwE/wDSePqQvveLvElMjMHwwF1VIGte9v8Ah3bfK08nW1J+yPHh6P0hJR+qYxcXM8dhfjZj726qE3Sw0eGU7sTr6uJtRP8ACHvDnsjOvwi7sztCdOFkF03dbroMKYJXgS1Th35jrlJ4tjvwHjxKsW0m00GGwOqKmQMaOA+08/dYPtFZ/iW/ETvMGE0UtVLwDy1wYPHKO8R55V0YBurqcQqBX47JnPFlKD3Wjo7Lo1v4W8eZQejYGgmxqsON1rSImEto4DwaOb7c/PmbnkFqy66eBsbWsY0Na0ANaBYADQADkF2ICIiAiIgIiICIiAiIgIiICIiAiIgIiICIiAobGtjqOt/vNJFIfvFoDv4hZ31UyiChTbkMMd8MUsepPcmkA18CSFR96+6ujw7D3VVO2YyNewXdIXgNcSDofT5rcu072XqLj04/0VT3t0XbYNWttq1mccf8NzXcvAFBnO+vAjUU+HV7JXGN7Yoiwm7W9o3M17R1OoPkFcME3E4bT5XSMfUOGt5Xd0/kbYEed1UcZlNXsdTy371OY73/AOVI6K3j3XBbRhVT2sEMlwc7GOuOHeaDp4IPujw+OFuWKJkbejGtaNPABehEQEREBERAREQEREBERAREQEREBERAREQEREBERAREQRO0sskdM+aEXfDaTL95rDeRvm5mcDxIXbUsZW0jw0h0c8RAI4FsrDY/IqQIVT2Lm9nmqsLd/wAO7tIb86eclzAP3HZ2egQZZswc2yuK07+MEjtNdDeM/wDcCtl2JdfDaI5w73EXeGl+4P8AfosQhr+zw3aVlwL1LRfrnmc0gejSr7i21T8KwahpohnrZ4Yo4WAahxY27iPw3t4n1QXnDdoI6iepgiu405a2R32c7gSWA83NAF+mYKUVa3fbJ/qyibC52eV5MkzzrmlfbNrzA4eisqAiIgIiICIiAiIgIiICIiAiIgIiICIiAiIgIiICIiAqLvAk9gqKPFwO7C7sKi3OCYgXP7j7H1V6UbtJhsdVSVEEujHxvDieQynvehsfRB+WKzaAGlxBgOtVVsfpwys7V/PxcxW/Y3bamFc3EsQe58xywU0Ebc/Yx2yZ3cANOQ1N3GypWzWwlXiMrY6eJxY5xHbFrhEA3QuL7W9OKu9Rsc7CMVgEeGVFXHTsa5r2Md7+cgHM51iGsa7g3ll53QfocLlZphu990M4p8Xo3ULnNzNkJL4z0BsNPr42V4wbaWmrQ72WpjmyWzZHB2W/C/nY/JBJoiICIiAiIgIiICIiAiIgIiICIiAiIgIiICIiAiIgL5fwREEFsL/cIfz/AP6OU91REFH3tf3A/wC+YUNuQ+Cq82fyciINSREQEREBERAREQEREBERB//Z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20" name="AutoShape 10" descr="data:image/jpeg;base64,/9j/4AAQSkZJRgABAQAAAQABAAD/2wCEAAkGBhQPEBIQERAVFRUVGRgYGBUWFhUVGBcYFRYYFxgaFhcYHSYgGRojGRcVHy8kIycpLCwtFR4zNTAqNSYrLCkBCQoKBgYHDQcIGSkYEhgpKSkpKSkpKSkpKSkpKSkpKSkpKSkpKSkpKSkpKSkpKSkpKSkpKSkpKSkpKSkpKSkpKf/AABEIAOEA4QMBIgACEQEDEQH/xAAcAAEAAwADAQEAAAAAAAAAAAAABQYHAQMEAgj/xABGEAABAwIDBQUFBAcGBQUAAAABAAIDBBEFEiEGBzFBURMiYXGBFCMykaFCUmKCCBUzcpKxwSQ0Q1PC8ERjg7LRFjVzorP/xAAUAQEAAAAAAAAAAAAAAAAAAAAA/8QAFBEBAAAAAAAAAAAAAAAAAAAAAP/aAAwDAQACEQMRAD8A3FERAREQEREBEXTW1bYY3yyOysY0ucTyDRcn5BBBbb7bwYTT9tN3nOuI4h8Ujug6Dhc8lRqTD8dxqPNPUNw+B+obG0iVzTwvY5hp1I8l9bD0x2gr5MZqme4gd2dJC7UAt1L3dSLg+Z/CFrNkGUwbhWx95mK1jZPvtIH0Bvx14r0S02N4SMzJW4nA34mPaWzhvPKb3cbeLvJaeuLIK/sjtxTYpGXQPs9v7SF/dkjPMOb0vzGisKzveHsVIHjFsNPZ1kAzOA0E7Bq5rhzdb58Ois+xm1UeKUcdVHpm0ezmx7fiaf6eBCCdRFA7Z7ZQ4TTGonJOuVjG2zPdxs2/zJ5IJmpqWxtL5HtY1ouXOIaAPEnQLOcU31RulNPhlJLXScLsBbGD52JI8bAeKhsI2Pq9ontrsVkdFSnvQ0jCW3ZyLugItr8R8FrOGYTFSxtigiZGxosGsAA069fVBmDKraaseS2Ono2cg7I4j553H5BeuWg2kp7PbVUlTbUxlgZfwByt/mFp9kQUXY/ecyrm9iq4XUlaNDC8GzyBf3ZPhrY+l1elQt7+zbZ6B9XGMtTSASxSt0eAw3c241ta58wrNsljHtlDS1POWJjjpbvWs7QfiBQS6IiAiIgIiICIiAiIgIiICIiAsz35Ys8UtPh8J95WyiPTjkBbf5uLB5XWmLNNtLf+osFDwS202XpnsddfJv0QXrZ/BI6GlhpYhZsTQ3zPNx8Sbn1UiuAuUBERBwQs1oof1NjvYt7tJiQLmNHwsqWcQByzf6h0Wlqk73MGM+HOqI9JqQioidbUGM3dbzaD/CEFynnbG1z3uDWtBLieAAFyT6LF8BpHbT4s+unaTQUri2Jh4PI1AI530c78oXt3jbdGswyipaU3nxIMGUfZYTZ4PS7+75By0TY3ZhmGUcVJHrkF3O+886ud6n6AIJlrbCw5L6REBERBC7Z1Ajw6te4iwgl46jWMgXHmVF7pm2wWh/8AjP1e4qA3xYu6cQYLTG89W9ucDXJEDcl1uAJF/JpWg4RhraWCKnj+GJjWDyaAP6fVB7EREBERAREQEREBERAREQEREBZzvloXxxUmJxC76GZsjh1jcQHfUN+ZWjLpq6Vs0b4pGhzHgtc08CHCxB9EHXhmIsqYY54nBzJGhzSOjhf/AH5L1LKcMxB2zE5o6kudh0ryaef4uwc43Mcnhzv5nrbUoJ2yNa9jg5rhcOaQQQeBBHEIOxERAUbtI0Gjqg4XHYy3HUdm5efH9r6ahjlfNURB0bS7szI0PcbXDQ297nlpzWXS73q2soah/wCqJOxlZLGyaFznZCWlt3d3WxI105oKtuFwf2rExK/VtLGXNBuQHOOVtumrnu81+lF+ftw+0VHQe1CrqGQyyOYGiS7e6wG/eIsNTwJ5Le6WrZK0Pje17XcHNIc0+RGhQdyIiAoHbXa6LCqR9TKbkaMZzfIR3Wj+ZPIArjbDbamwqHtal+p+CNti+Q9Gjp48Avz/ADbbvxjEm1FVSzVDIzeGjh1bx0zmxJF7ZjbXhoEGnbn9l5nOmxmuBNRVfs83FsR1uB9nNoAOTQOq1FZ3FjuO1DLw4bTUwt3RUSuLrcu621vWyj4Ztp2vLnR0bh90lgHHkQQfmUGqIs0l3n1tB/7phMjGDjPTESx8eJF9B5uVx2d2xpMRbmpahklhct4Pb+8w6hBNIiICIiAiIgIiICIiAiLhzranQBByl1RNpt8uH0N2iX2iQaZIbO16F/wj5lVpm2OPYoQaChbSwnhJNa58byAX/K1BqmK4VFVxPgnjbJG8Wc13A/8Ag+IWZiirdmXEwNfWYZcuMfGWnB1Jb1b9OtuK7otgsan1qceMfVsDD06jIuup3T4lp2e0VQeubtf6SIL3sztjS4lH2lLO19vibwez95h1H8lBbb71oMLmZTdlJPO4A9nHbug/DmPU9AOCx7abYOu2cczEGVrCS8Na9he17nOu4hzSLFpy6gkhaHuk2Vqn1E+M4k0iecWja8Wc1ptd2X7GgaAOl0Hi3f7s/bZarEcXpO/PJnjikLgWgkklzQRpq0AH7vBa5SUbIWNjiY1jGizWtAaAOgAXdZcoIrFtlqWrBFRSxS+LmNJ/i4j5rP5d2Nbhj5p8HxDs4zd/ssrczNATlDjcdRewPjzWqrhzbggi4KCmbv8AedBisJLnMhnZ+0ic4cvtsJ4s/lzURtpvrp6UmChAq6knKAy7o2k9XN+M+DfmFUt9OxtNHJQU9DTRxz1EjxlYLZg7K0X8Mx/mtF2D3YUuExtcGCSot3p3C5vzEf3G+WvVBQ8E3TVeMSjEMame3NwgAyvyDgDbSJvgBfyK1nAtlqWgaW0tOyIGwJaO863DM46n1KlkQEREHy9gcCCAQeIOoPmFQ9qt1Mc0grMPf7HWM1a+MZWPPR7R16j1BV+RBT9gdsnVolpapojraY5ZmDg4cBIz8J/3xCuCzatY2PaymMfxS0j+2A5BubI425nK0a+C0lAREQEREBERARF1VNQ2NjpHuDWtBc5x0AAFyT4WQR2021EGG07qipkytGgHFz3cmsHMlZc6gxLalvbGb2KgLrMj7xfI0faNrZufE2uNBzX1gGEP2nr34jV39ggeWU8J0EljxI6cC7qdOAK2KKIMaGtAAAAAAsABwAA4BBVdlt19BhwaYqcPkH+NL3336i+jfygK2WXKICIiDMv0gK3s8LYzKD2k8Yv93KHPuPHu29Vo9L+zZ+6P5BRm1ey0GJ07qepYXN4tINnNcBo5p66rP/0fHO9nrWuke4MnyhrnE5QG8geBPPyQayiIgIiIMy354HCaI4hdzKmnyCF7XlpGaQaW5nieqvezU75KKlfJfO6GNzr8cxYCb+qyvfpWTPnoqaSF7aLtYzJL3bPe42yjXTKwu48SfBbHFGGtDWiwAsB0A0CD7REQEREBePF8WjpIJKiZwbHG0ucT4ch1J4AeK6Mf2kp6CIzVMzY2jhc6u8Gt4uPksrbRVW1kzZZQ+mwyN12s4Pntz8fPgL6XKCU3S0kldVVeO1AsZyY4Gn7MTTrbw0a38rlqa6KGiZBGyGJgYxgDWtHAAaALvQEREBERAREQFnO+nFHezQYdEbS18rYh4MDm5vqWDyJWjLLt80JinwmvP7OnqQJPAPcxwPl7s/NBoWA4NHRU0VLCLMiaGjxtxJ8Sbn1XvXyxwIBBuDqD4L6QEREBF566vjgYZZpGxsbxc8hoHqVkW2n6QUceaHDWdq7h27wQwfuM4u8zYeaDR9rdtabC4e1qZLE/BGNXvPRrf6nQL8202IVlXiFTW4XDLCbumc2Jzi1oF3HOeBvqcp43IAVq2V3VVuNze3YpJIyN5B737WQdGt/w2W8PILdsEwCChhbBTQtjYOQHE9XHi4+JQQe7TbP9a0DJ3ZRK27JWg8HN+1bkHCx9T0VsWc7R7nY5ZjV4fUvoZybns79m5173LQQRr008FFz7eYrgzTHiNEKq92w1EB0e/kJABpfyB80Gs3VP2y3oUuGOELs01Q61oItXa8Mx4Nv8/BZptJvXxpscbjRtpGzHJGSwl7nWHwiQ+PHLzV83e7shRk1ta7t66TvOkd3uzJ5Nvxd+L5aIKHtJgmN4/I2oNIKZkBBhhe7ISSb5u98TtBqQB0XrdvPxrDCBiOH9ozm/IWX/AOpHdl/RbjZcFt9CgzTBN/2Hz2E3aU7j99udn8TL/UBT8m9fC2i5xCL0zE/IC6jNttzVHiIc+Nop5+UkYAa4/wDMYND5ixWU4Bs9S4XXexY5RXzn3dR2kgjsdASAQCy/Pi3mEGp1+/fC4gcs0kpHARxu18i+wVfk3qYnih7PCMNcxp07eUXt43NmN+blpOFbHUVM33FHA0GxuGNJPQ5jc/VTLWACwFgOSDONnt0I7UVmK1Dq2o42frEw9A0/Fb0HgtGZGGgAAADgALAeQX0iAiIgIiICIiAiIgKN2hwGOvppaWYXZILG3EHiHDxBsfRSSIMiw7HsUwE+yVNFLXUzNIp4QXPDL2aHWvy5GxHUhTEG/Oh4TR1MDvuyQO4g8O6StEsvl8IPFoPmAUGb1G/zD23EcdTIeQbFa/lmcD9F44N4uK4mS3DcL7Fn+fUk2HpoD6ZlqYp2jUNaPQL7sgymr3ZFzZK7HcQfVNiaXmJpMcTcoubWt5aAKM3R7EMrJ5MYnpmMjLrUsAAyNa3TNY8bWABPO56Kd3zVzp/YsHicQ+tlbnI4iJrhfTpfX8hWiYbh7KaGOCMWZG1rGjwaLBB6AuURAXBC5RBjn6Rk5jiw944tle4ebWsK12jn7SNj/vNa7+IArEN/cjq2vo8OgGeRrHvLR1eLgeeWMn1WgbodpfbsLhLjeSH3MnW8Y7pPmzKfmguqIiAoDbPY6HFaZ1PO3XUxyD4o320I/qOYU+iDKN1u0c1FUvwHED7yLWneTo9gF8oJ4i2rfC45LV1ke+ylEFVhWIxnLKydsZI5tuHj5d4fmWuICIiAiIgIiICIiAiIgIiICIiAhRfMjrAnpqgzXAYf1htJW1btWULGwR/vuBzH0958wtMWV7hJe1hxCod8ctU4u/hzfzcVqiAiIgLqqZ2xsdI8hrWgucTwAAuSfRdhWTb89tDHCMLpjmnnHvA3Uti45fAut8geqDzbpKL9ZYlXY5JqM7o4QeQIGvpHlb+YqB2E2yjw7HayEd2jqJ3x3Pwse1zshvwsTceRHRW/dHiLKbZx1QLe79oe795pJF/QM+i8O6nYmKtwOUVTM3tcr5M32mlvca5p4ghwcfVBr4XKyyi2prMAy0uJxPqKUaR1sQLy1o4CZvHQevmrvhe29DVAdjWwOLuDc7Q7+F1j9EE4ijsQ2jpqdpdNVQxganNI0fS91nG0m911WTQ4JG+ed/d7cNIZGDpmbmHH8TrAeKDp25xJuLY3QYVCczKaTtp3DUAssS246AWPi+y15Ufdpu2bhLHySPEtVN+0k5AXvlZfW19SeZCvCAiIgIiICIiAiIgIiICIiAiIgLhwuLdVyiDI9zEnsVZimFSaOZKZGA6Fzb5SR17vZn1WuLNN52wc8kzMVwwltZDa7Qbdq1o0tfQuA0seI0Xs2Q3vU1VHkrJG0lTHpJHKezFxxLC7l4HUIL+uLqrYjvQwynaS+vhPhG7tCfIMuqriO8WvxMGLBaGQNOhq52hjQOrA7T1Nz4IJveHvJZh49mp29vWyaRwtBcWk8HPA+jeJ8lGbvN2LoTLX4k4S1lQDfN3uyDxZwudC83tpoBoF6d3W6sYdI6tq5faKx97v1IZm+LKTq5x5uPotCJsg/OeDV7qTZ3Gad32agRAdC8ta7n0YVuOw9AIMNoogLZYY7jxc0OP1JX5+q6lsuGzNsP7Vix8e61hOh8O0HzX6ZhiDGhrRYNAAHgBYIPp8YcCCAQdCDqCPEKlYruawuocXGl7NxvrE50ep55Qct/RXdEFApNxuFxkE075CP8yV5v5gEBXHCcDgo2dnTQRxN6MaG387cfVe5EBERAREQEREBERAREQEREBERAREQEREERtXjTqGjnq2xdoYm58l8t2gjNrY8G3PDko2kosPxuniq3U0MzZADd7Gl7Tza4jW4OllYcQomzxSQv8Ahka5jvJwIP0K/M+A4niGz+IVNPC0yCMkyQG5EkY1EjWjUd2xzDgDrog/QFBsDh8Ds8VBA13Xs2kjyveynwLaKk7Nb4MPrQxvbiGV1gYpu4Q7oHnun5q7B19Qg5Xhx2r7GlqJdO5FI7Xh3WE/0XuVX3n1fZYPXPBI9y5un47M/wBSDC6HDr4bgodoJsQkN+BsXRMv/wDUr9OLAt4VMaHCtnwRZ0Tg82ABDrMkPre63tj7gHrr80H0l1n22++Gnw+T2aBhqqnh2cZ7rSeAc4A96/2QL+SgqbC8dxo/2ub9X0xGrIhaRw6WvmGn3iPJBbtr951Lh3uwfaKg6Np4bOeT+K18o+vgs+2R2qxDaDEwyVzoKWnPaSRREtuWnuse/wCJxLhqOFgdFO4zgNHszQyy0rHOq5x2MT3uzyPkfp3elvi0HIKz7s9jBhVCyJw99J7yZ3El5HC/Ro0+fVBbQiIgIiICIiAiIgIiICIiAiIgIiICIiAs33r7Mygw4xRD+00ZDnAD9pENSCBxsCfQlaQuCEFHp8Lw7aShZO6BhzjUts2WKS3eaXN1uPHQiyrrdlMXwM5sOn9tph/w0x77R+G5/wC0jyXrxvBqzA6qWvw2HtqSY5p6NtwWu5viA/p8iOE5s9vboKzumb2eQaGKotG4HwJ0Ovig52Q3oQV7vZ5WupaoaGnm7pJ/ATbN5aHwXi34y2wh7P8AMlhZ83h3r8Kk9qtjqLGocznMLxfs6mJzS5hH4ge8AeR+ixLbrHa+ARYPiDmydlMyRk/Fz4xdrbnmNeJ1FiCgvv6QNKRhlHpfJOwE/wDSePqQvveLvElMjMHwwF1VIGte9v8Ah3bfK08nW1J+yPHh6P0hJR+qYxcXM8dhfjZj726qE3Sw0eGU7sTr6uJtRP8ACHvDnsjOvwi7sztCdOFkF03dbroMKYJXgS1Th35jrlJ4tjvwHjxKsW0m00GGwOqKmQMaOA+08/dYPtFZ/iW/ETvMGE0UtVLwDy1wYPHKO8R55V0YBurqcQqBX47JnPFlKD3Wjo7Lo1v4W8eZQejYGgmxqsON1rSImEto4DwaOb7c/PmbnkFqy66eBsbWsY0Na0ANaBYADQADkF2ICIiAiIgIiICIiAiIgIiICIiAiIgIiICIiAobGtjqOt/vNJFIfvFoDv4hZ31UyiChTbkMMd8MUsepPcmkA18CSFR96+6ujw7D3VVO2YyNewXdIXgNcSDofT5rcu072XqLj04/0VT3t0XbYNWttq1mccf8NzXcvAFBnO+vAjUU+HV7JXGN7Yoiwm7W9o3M17R1OoPkFcME3E4bT5XSMfUOGt5Xd0/kbYEed1UcZlNXsdTy371OY73/AOVI6K3j3XBbRhVT2sEMlwc7GOuOHeaDp4IPujw+OFuWKJkbejGtaNPABehEQEREBERAREQEREBERAREQEREBERAREQEREBERAREQRO0sskdM+aEXfDaTL95rDeRvm5mcDxIXbUsZW0jw0h0c8RAI4FsrDY/IqQIVT2Lm9nmqsLd/wAO7tIb86eclzAP3HZ2egQZZswc2yuK07+MEjtNdDeM/wDcCtl2JdfDaI5w73EXeGl+4P8AfosQhr+zw3aVlwL1LRfrnmc0gejSr7i21T8KwahpohnrZ4Yo4WAahxY27iPw3t4n1QXnDdoI6iepgiu405a2R32c7gSWA83NAF+mYKUVa3fbJ/qyibC52eV5MkzzrmlfbNrzA4eisqAiIgIiICIiAiIgIiICIiAiIgIiICIiAiIgIiICIiAqLvAk9gqKPFwO7C7sKi3OCYgXP7j7H1V6UbtJhsdVSVEEujHxvDieQynvehsfRB+WKzaAGlxBgOtVVsfpwys7V/PxcxW/Y3bamFc3EsQe58xywU0Ebc/Yx2yZ3cANOQ1N3GypWzWwlXiMrY6eJxY5xHbFrhEA3QuL7W9OKu9Rsc7CMVgEeGVFXHTsa5r2Md7+cgHM51iGsa7g3ll53QfocLlZphu990M4p8Xo3ULnNzNkJL4z0BsNPr42V4wbaWmrQ72WpjmyWzZHB2W/C/nY/JBJoiICIiAiIgIiICIiAiIgIiICIiAiIgIiICIiAiIgL5fwREEFsL/cIfz/AP6OU91REFH3tf3A/wC+YUNuQ+Cq82fyciINSREQEREBERAREQEREBERB//Z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0000">
            <a:off x="838200" y="457200"/>
            <a:ext cx="77724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haroni" panose="02010803020104030203" pitchFamily="2" charset="-79"/>
                <a:cs typeface="Aharoni" panose="02010803020104030203" pitchFamily="2" charset="-79"/>
              </a:rPr>
              <a:t>Contour question?</a:t>
            </a:r>
            <a:r>
              <a:rPr lang="en-US" altLang="en-US"/>
              <a:t>	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side was the leaf on </a:t>
            </a:r>
          </a:p>
          <a:p>
            <a:pPr eaLnBrk="1" hangingPunct="1"/>
            <a:r>
              <a:rPr lang="en-US" altLang="en-US"/>
              <a:t>A. Right</a:t>
            </a:r>
          </a:p>
          <a:p>
            <a:pPr eaLnBrk="1" hangingPunct="1"/>
            <a:r>
              <a:rPr lang="en-US" altLang="en-US"/>
              <a:t>B. Left</a:t>
            </a:r>
          </a:p>
          <a:p>
            <a:pPr eaLnBrk="1" hangingPunct="1"/>
            <a:r>
              <a:rPr lang="en-US" altLang="en-US"/>
              <a:t>C. What leaf?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076" name="AutoShape 2" descr="data:image/jpeg;base64,/9j/4AAQSkZJRgABAQAAAQABAAD/2wCEAAkGBxETERUTBxMWFRUXGBYbFxgYFxsWGhwbHxwXFxcYGBwgHCghGB4qHRgbITEkJSktLi4uFx8zODcsNygtLisBCgoKDQ0NGg8PGjclGyU0NzQwNzQ3NzIvODI3NzA0Lzg4NzcyNzc0Nzg4Nzc3LTQ4LzcxLDQ0LTUrMDQ1MTg4LP/AABEIAMkA+wMBIgACEQEDEQH/xAAcAAEAAgMBAQEAAAAAAAAAAAAABgcDBAUBAgj/xABKEAACAQMCAwUFAwcIBwkAAAABAgMABBEFEgYhMQcTIkFRFDJhcYFCUpEII2JykqGxFSQlMzVDY8JEc4KTorLBFhc0U3SDs8PS/8QAFwEBAQEBAAAAAAAAAAAAAAAAAAEDBP/EACERAQEAAQMDBQAAAAAAAAAAAAABAgMEERIx4VKBkaGx/9oADAMBAAIRAxEAPwC8aUpQKUpQKUpQKUpQKUpQKUpQKUpQKUpQKUpQKUpQKUpQKUpQKUpQKUpQKUpQKUpQKUpQKUpQKUpQKUpQKUpQKUpQKUpQKUpQKUpQKVo3+sW0P9oTxRf6yRU/iRWinGOmE4jv7Qk9ALiP/wDVB3KVit7mOQZtnVx6qwYfiKy0ClKUClKUClKUClKUClKUClKUClKUClKUClKUClKUClKUClKUClKUGjrmrw2kElxqTbY4xlj5+gAHmScAD1NUodc13X5HXh7NpZg4L7ig+TyDxO36KchkZ9T1/wApK9ZbW1hQ4WSV2b47FAUH4eMn6VaehaXHa28VvYgBI0CjH7yfUk5JPmSaCr9N7BbUc9YuppXzk7AsYPr1DE/PNdCXsM0ojCNcKfUSKf4pirPrUTVLcymBJojMBkxB1MgHqUzkD6UFRXvYdJCe84U1CSNx0D5U/D85Hgj9k1qJxrr2jsE4xgNzBnAl5Z8vdlUYJ6nDjcfUVedY7iBHUpcqrowIZWAZSD1BB5EUHE4S4ws9Rj36PJkgDfG3hkT9Zc/vGR8a79U1xl2USwSe29njtFKh3GENj590T+9G5EEj9Guz2bdqaXjey8QgQXanbz8KyEciAD7kmeRQ/T0AWZSlKBSlKBSlKBSlKBSlKBSlKBSlKBSlKBSlKBSlKBSlKBSlR7ivjSx09M6vKA2MrEvikb5L5D4nA+NBB/yjrEtYQyqP6ucA/J1YfxVasnh69E9pbzJ0kijf9pQ3/WqgmtbjXruJ+I3FnYg5t7dnCzTfpBTzJI+1jABwucljKRwLfWJ38CXp7sf6JdEyQkeiN1j+gyeWTQbvbHxJNY6az6cSskrrErjqm4MxYeh2oQD5Eg1XN7xBplwum23BcBF338Ld53e10xgyb5OshJ5sckYUknkKsmPW4LxPYeOLQ28snLu5ecUhHTuJh4WboQAQw8s4zXS4Y4F06wYvo0AVzy3szOwHoCxO0fLr50EkpSlAqv8AtJ7M4NRUzWGIbsDwydFfHRZcfgGHMfEDFWBSgprgbtJntJf5O7RA0ciYVJ39PsiU9CPSQcj5+bVcisCMqcg9DUb434JtNTi2aku11z3cq++h/wAy+qnl8jg1VllrOrcOyCHXUN1YE4jdTyUf4bH3Dj+7bly5EczQXxSuTw1xJa30Xe6NKHX7Q6Mp9HXqp/j5ZrrUClKUClKUClKUClKUClKUClKUClKUClKwXt5HCjSXzrGijLMxCqB8SaDPXK4h4itLKPvdamWNfIHmzH0VRzY/IVWHE3bDJNJ7L2fQtNK3ISlCfrHH5gfefAGOmOdfPDfZBNcSe1dok7yyNz7kOSfXbJIDyAyfCnIeR8qDFe9omq6rIbfs+t2ijzhrhwNwHLmWPgi5Z5Dcx8uda2n9nVvb3y/9r7o52K7zSP3YllYsBHE7HI2hcs5O8ll27edXZYWMUEaxafGsaL0VFCgfQVmdAQRIAQeoPMUES1TSbRPZItKijXvrqJyyAFj3W66Ls/VsmFQWJJO8etS+ofo9rGzmfhaxt4VbeBcOBGX5jLRxouShK9WKE7QcEYNd3R9Qd2ki1AKs0RG7b7rIwzHKgJyFOGXn0aNxzABIbt5aRyoY71FkRhhldQykfEHka1rSyaHlbOzx+SOSxX4I55kfBievIgDFb9amp6lFAm++baCcAAFmY4J2oqgs7YBOFBPI0G2K43FOstbRIbdVaSaaKGIMdqb5DgFz1CjmeXM4AHM1t6Tq8FypbT33bThhgqynGdrowDIcHOGANfWraZDcxNDqSB426g5HxBBHNSDzBHMEUHzaCSNN2rTqx5ZIURRgnlhQSSMk48THyralmVcd6cbiFHzPQVB9Y4PECxz28l5ciCeKQxSzyTju1Pi7uMnDsuQ4ByfBgczW7qWspevbwaHvf8/DLLJsdFjjicSkMzAeJigTZ18RJAAoJfWG7tY5UaO8RXRhhlYBlI9CDyNZqUFM8S9lt1ZTe29m8rI4yTBu546kIW5Ov6D+nU8hXV4J7XoZm9m4sX2S5B2ksCsbH0O7nE3wbl8eeKtGotxnwFY6kv8ASMe2UDCzJhZB6An7Y+Bz8MUEoU55rXtUV7Nr+gc7Y+22K9RgsFX1xzeHl6Epz55qxOB+0ex1IbbZu6nxzhfAb4lD0kHy5+oFBMaUpQKUpQKUpQKUpQKUpQKVyOJuJbSwi73WpQi/ZHVmPoijmx/cPPAqkNd491LWZDbcOg2tt0dySvh+9PKB4Fx9kepzuoLB477W7Ox3Rafi5uBy2q3gQ9D3jjPMfdGTywcdagZ4b1PVQb3tAuDaWaDdtYbML/hxH3c5xubLHI5NVhcB9lVlp+2W4HtFwP7xx4VP+GnQfrHJ+XSulcR+2aoYrjnBZLHIU8nuJMtGW9RGi7gPWQHyFBzuEOHWjixw/ENPt2HvsgkvJfR33grCPMKwc8+idK7rcKhhi4vL1j6i4MZP+7Cj6AYqQ0oIzLw7dRjdol/MGHRLnbcRN8GyBKM9Mh/oa6PDerm5h3zJ3ciO8cqZztkRirgHzU4yD5hhWTXtYitIGmvc4HJVUZd3PJI41+07HkBWpwfp0sNtnUcCeaSSaUDmFeRi2wHz2rtTPntzQa2gTJatc214wRIXaaNnOF7iVmk6nkAkneJ8AqZ6itmwcz3QuLZWWFYnj3MpUykujKyqeexdr4Yjxd4SOXM9S5sYpGRrqNHZDlCyhip9VJHhPIdPStXVtaigIRg0krAlIYxvkbHUgZAVc4BZiFGRkig6VRXUZjb3rXOtIzQbFWKZfEtuP73vU6pubBMoyAqgNtC5bZe61Vudtb2sY8hLO7P8mCRbVPyZhWCbiC7thu4jtAIR781tIZ1QfekRkSQL5kqGwAScCgycPypNe3lxbEMmLeBWUgq3dq8zMpHvDNztz6oa3b/WyJWg0uIzzqoZl3BEQHOzvZCDtzg4ADNyzjHOuhZLEI19hCCMjcuwAKQ3iyMcuec5881wuz877Jbl/fumedz5+M+AH9WMIg+CCg8k1u/j532nFl8zbXCzMB67XWIt8hk11NE1uC6Qvpr7tpKupBV0YdUkQgMjD0Iro1EeMoRaump2fhMRRboDpLbkhWLDzaPO9T1wrDoaCXVhvLlY43knOFRWZj8FBJ/cKzVjuYFkRknGVdSrD1BGCPwNBTfDnGVnfxXd1xleGHa7LDbJcNDsjCgqyKjK00hJIyc815AZxUz7HtUnudKik1Nmdt0iq7nLMisVUsftEYK589tQyHsAhE+6a8doM52CMCTHoX3Y+u36Crg0+yjgiSGxUJGihVUdAByAoNiqx7Q+ymK5zc8M4t7tTuGzwJIwOc8v6t88w48+vqLD1PVILdO81SWOJPvOwQfIZPM/Co8vaVo5baL6LPx3AftY2/voOB2VdoL3LNYcSgx3sWR4htMgXk2R5SDzHmOY88WXVN9suiKUi1vhZ17yIoXkjIYMuQI5ARkMQcKfVTz5LVl8J6+l7ZQXSYXvUBIz0YZV1+jAj6UHZpSlApSlApSuXxFxDa2MJm1mURp5Z5sx+6i9WPy/hQdSqs497YIbdjb8MAXNwTt3DJjRugAx/WtnyHL48sVE9U4o1XiCVrXheNoLTo7E4BX/ABpB0yP7tc55+9jlN+FuDbDR9mxWur6QHbhQXOOTGME7YYxnm7H7QGeYFBFeGOyy81CX23tElfxYIiJxIR1AbHKFf0V58z7tWWdBaC3ltdIhhNvIsgChu6Zd64IxtKycyfESpxjqedbkkOovgrLbwDzQRPO3+8MiD/g+tad5d6haKZr9orqBecndxNDMifadR3jrLgcyvhOAcZPIhJIN21e997Az88c6ieppPZXsl5aQvcW9wkYnSIbpY3jBVZVTP5xSpCsB4vCCM9KlkMqsoaEgqwBBHMEHmCPpWhp2tRTOUh3Bsbl3KV3pnbvjJ95c/UZXIG5chxf+8jSs4kudr/caKVX+Wwpu/dXrcWzTeHhqynlJ/vJlNrCPiS43t8lQ1K6415ezyTNb6VtTYEMszDdt3ZISNM+J8DO5vCuV5PzUBqaRw0/fLdcRyi4uQCEwCsMOeogjJOCehdssR6DlUkrg2Xe290sNxK80cysyNJtLo6bd6naACjA7hy8JVh0ZQO9QcbifV3gjRbBQ9xO/dQK2du8gsWfHPYqqzt8FwOZFZtC0ZLdT4jJK/OaZ/fkb1Poo6Ko8KjkK5Vzz1qET9EspzFn7zSwrIR8QoT6MalFArwj1r2onxFrDTu1joLYbBF1cA+C2jx4vF0MxGQq+XvHAHMM3Z1/4FRH/AFYluhF/qhPKIgP0dmMfDGKxcAyCKOSwm5SWjsqg/agZi9vIPUbDsP6UbCsmjXszxIvDVsiWqKEieZ2TeqjarRoqElCByZiM9QCCDWOaw9tLOSbS+tXMfexMJANypLt5qBNEyupKsBzz0IzQSuov2ky/0fLDHzkucW8S+rynYPwBZj8ENeLJra+Fo7GX0k7yaHPxMfdvg/JvwrLpXD8vfC74lmWadQRGEXZDCCMP3Skklj0LsScchgdQ2Lq9maU22imNWjVTLJIpcKCPAqxhlLsQCc7gAPvHlX3w9fzSNcRagY3eCUR741KK2YopvcLNtIEgB8RBxnl0HH4q1fRQwfWLqKOZBhXjmKzqOuAYzv25+zzB9DUVg7W9Hs0Meme03JZ2dn2+J3bmWZnKn0HIcgAAOVBbdRjjzjODTYN8/jmflDCPedv+ijIyfpzJAqEydsN24J0rRrh1xyYlyPqFiIx/tVEOC+LLN9Tkvu0KRxcggQoYmMUXocc2XGeQxy5sSScgLJ4T4Jedvbu0AC4un5pC43RW6nmEVDld3TPXHxOWM4fS7crteGMr6FFI/DFZLK8jmRZLF1kRhlWQhlI+BFfV1cxxI0l26oijLMxCqB5kk8gKCF8W2NvaaVqa28aRQmN9qKNqiRo1QbVHJcts6DqTVQ8HcP61LZxSaJNthO/YPTDsG+z94GpDxtxLLrtymmcIKTbhg0sxBCnB98+ka9Rnmxx8M3Roelx2tvFb2fuRIqD1OB1PxJ5n50G9SlKBStXU9Sht4mm1ORY4195mOAPQfEnoAOZqk+JO0a/1WY2XAEbqhyGlHhdl6Fi3SBPjnJ5dM7aCY9onavbWG6HTsT3XTaD4Iz/iMPP9Ec+XPbyqG8OdnWoatML3j+SRIzgrEfC7L1CqvSBPpuPPkM7qknBfZnBpojkuwt1fv7mf6qMjBZlGM4XIy5GclQAC2DYNi8omaO6fvPzaPnaFwSXVgoH2fCMAkkc+Z8g8ht7WwtW9lRYYIUZiFGAFUFmPxPIkk8zWvwvZMI/aNRH85uAryeewdY4FP3UBxy6sWbqxrc17TRc2s9ux299FJHu9Nylc/TNcOx4zhiVYuKT7JOoCt3oKxOQObQykbJFPUYOR0IBFBK619RuUiikkuyAiIzOT02gEtn6CuHJx5pnS3ukmY9EgzcOfksYY1rtb3GoMv8oxNb2asGMT472cg5USKCRFFkAlSSzYwdoyCHR4It3j06zjuQQ628IYHqCEXIPy6VpWenTidUERWOG4mlWZnXDRyh2aNFDFj45CMMFA7tSM4FSilArh63btFIt5YgllAWdFBYyQgk8gOZdCSy4ySC64ywI7lKDi6NavJK13qAKsylYUIwYoSQfF6SOQGb02ov2ST2q4PEXGen2XLWLlEbGdgO+THkdi5bHxxioHqPbxZKSulW08zeWdsan5HLN/w0FhcQ6EtyI2ikaGeEloZkALISMMCDydGAAZTyOB5gEc7OuL4QNPl/TLTwk/EoFcD9r8KgEvafrk39jaSUU/akSVl/bOxR9a4d/xTr0uRqOo2VmB1UTQ7h9I+8kH8aC2pNCvp/7fvdkfnFaIYAR6PKzNIR+qUrsabp9pFD7NpyRLFgju1xgg+9keefMnmfOvzc+nQXJ/pHVbu+YdUgt5pz/stK6/jis79nlw4DcL2Woq4OQ9wYrfGD1C8mz6YP40F5x2OoWoMOjGO4hIxEZ3ZXg/RYgEzxgdOj8gCTncOHxTxOmiwpDbq13e3LlumDJIdqmRguSB7qKi+ShR0zXx2NcbG7tmg1qT+dW5IbecO6eTnPUjmrfIE82qKXVqut8RyewzyJBbRBe/gba3hz7j4IGXdgD5hSRQbGoS8SSL3mvX1rpkTfZZ0jIH6OAzZ+BcVGJdKtZyVvdT1DU2B5pawSSY8/fkYqR55FXJp3ZtpcTF3txNIer3BM7E+p3kj91SuGJUAWFQqjoAAAPkBQUXpfAJyP5P0NjjmJL+7x+1DHj8CKlum8GaqoHdT2Fh6izs1fI/Wk55+PrVlUoISOAHc51XVNQl9VWYQof9lFH8a+27LNIIfvrYuzjDSPLK7/MMznB+IqZ0oKVn7INStXb/ALFak0cbHJV3kiP1MYIc/HaK+ouxm9uCp4t1N5ADkqpeX9lpDhf2auilBx+GOGbWwh7nRowi9WPVnPq7dSf3DyxXYpSgVC+Pe0iz01Ssh724x4YUPMehkP8Adj958gaiHaR2nSPKdP4HYGUkrJOGUBfVY2JCj4uTgeXPmOVwfwzotm3tHGV/bXNxnd3YlEqKx55YDJlbzyRjn0PWg4cWnaxxFc51Bu6iVVkAbKxojlgjRx5zITsbDee3mw5VcvBmhpYSex6cVZBEJJTsCsHLBYySObbgsh8RJGwYODio5r/aVw9JgyvJI6AhHhjkjlX4JJ4GUHHQHB881xYO2ywgVv5NtrmVnbc7zMis7YC5Ygt0ACgAYAAoLcu9Pcyd9ZS7H2hSGUSRkAkjK8mB8R91hnPPOBj5sIJ++eS+WMZRFGxmbOGckkFRt94csmqnTtk1GYZ0bSHYHoR3koP7MYzWGbjXiiQZis4oB6ugiI+ffSDH4UF4V4yg8mGRX501Hi/iCFTLd6la5Xn3Sy2juR6BFB3fx5VcnZtxV/KVglxKAsgLJKF6B1xnHoCCrY8t1BJkjA9wAfIYr1mAGW5AdTXtUx2m69dajfDReFjgf6Q+SBnqysQOSKMZ9WOPLmEg4g7Z9Lt3KWxe5YdTCAU/bYgN81yKy8L9sGm3kixOXt5GICiUAKxPQB1JAP62M9OpqO6F2FLHz1C+k59RAoj+m8liR9BWxxd2OWCWE7aKkntEaF1ZnZy23xFCvu8wCOnXFBblQHtn4qmsLAHSztlmcRh/NBtZmYfpcsD03Z8qydjPETXmlxm6YtLCTE5PU7QCjHPMnYy5PmQa4P5R6j+TYCeoukA+Rjmz/AUEQ0Lsa1Nn77UGtct4sys8zZPPcVA2sef2iflU903sxuVXbPqcka/dtIIrT96DNTvh+QtaW7S8i0MRPzKKTW/QQNOyXTSQdV9oumH2p7h2P/CVru2HBWmQ87SytwR592rH8SCa79KD5jjVRiIAD0AwK+qUoK84r7INPvZ2uCZIHc5k7ortY+bFWU4Y+eMZ69TmpNwhwlaadD3WjoRkgu7Hc7kcgWOB+AAAyeXM13aUClKUClKUClKUClKUClKUFUydg2mE5Sa6A9N8Z+g/NfxzWJuwOw+zc3P4xn/JVt0oKkj7BrJSCl1ccvhGf4pXXteyWBMd1f36Y8o5UiH1CxirEpQQhuy6wcYv3upx5iW6lbPzwRWW17LdGT3LJD+s0j/8zGplSg4C8G6ciMLSzt0LKRkRIDzBHXGfOq6/Jquc213H92VG/aUj/JVyVR/5M3S/+dt/99Bdd1MERnfoqlj9Bmqg/J4tTIL2+uvFJLKELY/92THzLr+yKtLiU/zO5x/5E3/I1V3+Th/Zk3/qn/8AigoLWrwj1r2lBQ/884bvp2tbZriwnOV25AXmSo3YIVl3FcEeIY+hoNR4kuoTfwNa6fEdxznxdN2GIHeOQMAgYUE+fvXxSg8RQAAgwByAr2lKBSlKBSlKBSlKBSlKBSlKBSlKBSlKBSlKBSlKBSlKBSlKD4lbCkjyBqmvyaVHc3h8y8Q/BXx/E1dFUR2e3i6NrN3p+rHu4pmHdOxO3kWMJyfJlcgnyYYoLr1qLfbzKPtRSD8VIqsfyb5P6PnX0uWP4xxD/LVsSAFTu6EHPyqmvybGPc3q/ZEkRB8iSHB/cF/GguelKUClKUClKUClKUClKUClKUClKUClKUClKUClKUClKUClKUClKUClKUCotx3wLa6nGFv8pIme7lXG5fgfvL8D9MVKaUFIHsl1pfzEGq/zXGCO9nXw9Md0Mrj4bqs3gXhKHTLUW9kS5JLSORgu5wCcfZGAAB5AeZyTIqUClKUClKUClKUClKUClKUClKUClKUClKUClKUClKUClKUClKUClKUClKUClKUClKUClKUClKUClKUClKUClKUClKUClKUHzJnB7vrg4+flUMt9Pu0hkFwkrsWc+GTcxUphQrl0MZ388gH99TWlbaWtdOWSd0s5V81iv+kx3ijvG5kyyjZhgm7azMcnaeWCOY6c61orqKOQOq3pKlzscSeMZwmd7DkPeHTkMHnVk17XTN/6pfnwnSrUXkke+OEXuGWYiRlmYqxYGLkD4sJyznmR8TXxFr4x+ea89xeiOPHg7+ece9gjy25+1zqzK9NWb7C98PvwnTVY6xr7FkFrLcw4bxl8quzHL3uROfxzU70XvWgQ3LsWIJye7ORk7TlVx0xW/LX2vSsdbc46mEwxw4497+LJxX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AutoShape 4" descr="data:image/jpeg;base64,/9j/4AAQSkZJRgABAQAAAQABAAD/2wCEAAkGBxETERUTBxMWFRUXGBYbFxgYFxsWGhwbHxwXFxcYGBwgHCghGB4qHRgbITEkJSktLi4uFx8zODcsNygtLisBCgoKDQ0NGg8PGjclGyU0NzQwNzQ3NzIvODI3NzA0Lzg4NzcyNzc0Nzg4Nzc3LTQ4LzcxLDQ0LTUrMDQ1MTg4LP/AABEIAMkA+wMBIgACEQEDEQH/xAAcAAEAAgMBAQEAAAAAAAAAAAAABgcDBAUBAgj/xABKEAACAQMCAwUFAwcIBwkAAAABAgMABBEFEgYhMQcTIkFRFDJhcYFCUpEII2JykqGxFSQlMzVDY8JEc4KTorLBFhc0U3SDs8PS/8QAFwEBAQEBAAAAAAAAAAAAAAAAAAEDBP/EACERAQEAAQMDBQAAAAAAAAAAAAABAgMEERIx4VKBkaGx/9oADAMBAAIRAxEAPwC8aUpQKUpQKUpQKUpQKUpQKUpQKUpQKUpQKUpQKUpQKUpQKUpQKUpQKUpQKUpQKUpQKUpQKUpQKUpQKUpQKUpQKUpQKUpQKUpQKUpQKVo3+sW0P9oTxRf6yRU/iRWinGOmE4jv7Qk9ALiP/wDVB3KVit7mOQZtnVx6qwYfiKy0ClKUClKUClKUClKUClKUClKUClKUClKUClKUClKUClKUClKUClKUGjrmrw2kElxqTbY4xlj5+gAHmScAD1NUodc13X5HXh7NpZg4L7ig+TyDxO36KchkZ9T1/wApK9ZbW1hQ4WSV2b47FAUH4eMn6VaehaXHa28VvYgBI0CjH7yfUk5JPmSaCr9N7BbUc9YuppXzk7AsYPr1DE/PNdCXsM0ojCNcKfUSKf4pirPrUTVLcymBJojMBkxB1MgHqUzkD6UFRXvYdJCe84U1CSNx0D5U/D85Hgj9k1qJxrr2jsE4xgNzBnAl5Z8vdlUYJ6nDjcfUVedY7iBHUpcqrowIZWAZSD1BB5EUHE4S4ws9Rj36PJkgDfG3hkT9Zc/vGR8a79U1xl2USwSe29njtFKh3GENj590T+9G5EEj9Guz2bdqaXjey8QgQXanbz8KyEciAD7kmeRQ/T0AWZSlKBSlKBSlKBSlKBSlKBSlKBSlKBSlKBSlKBSlKBSlKBSlR7ivjSx09M6vKA2MrEvikb5L5D4nA+NBB/yjrEtYQyqP6ucA/J1YfxVasnh69E9pbzJ0kijf9pQ3/WqgmtbjXruJ+I3FnYg5t7dnCzTfpBTzJI+1jABwucljKRwLfWJ38CXp7sf6JdEyQkeiN1j+gyeWTQbvbHxJNY6az6cSskrrErjqm4MxYeh2oQD5Eg1XN7xBplwum23BcBF338Ld53e10xgyb5OshJ5sckYUknkKsmPW4LxPYeOLQ28snLu5ecUhHTuJh4WboQAQw8s4zXS4Y4F06wYvo0AVzy3szOwHoCxO0fLr50EkpSlAqv8AtJ7M4NRUzWGIbsDwydFfHRZcfgGHMfEDFWBSgprgbtJntJf5O7RA0ciYVJ39PsiU9CPSQcj5+bVcisCMqcg9DUb434JtNTi2aku11z3cq++h/wAy+qnl8jg1VllrOrcOyCHXUN1YE4jdTyUf4bH3Dj+7bly5EczQXxSuTw1xJa30Xe6NKHX7Q6Mp9HXqp/j5ZrrUClKUClKUClKUClKUClKUClKUClKUClKwXt5HCjSXzrGijLMxCqB8SaDPXK4h4itLKPvdamWNfIHmzH0VRzY/IVWHE3bDJNJ7L2fQtNK3ISlCfrHH5gfefAGOmOdfPDfZBNcSe1dok7yyNz7kOSfXbJIDyAyfCnIeR8qDFe9omq6rIbfs+t2ijzhrhwNwHLmWPgi5Z5Dcx8uda2n9nVvb3y/9r7o52K7zSP3YllYsBHE7HI2hcs5O8ll27edXZYWMUEaxafGsaL0VFCgfQVmdAQRIAQeoPMUES1TSbRPZItKijXvrqJyyAFj3W66Ls/VsmFQWJJO8etS+ofo9rGzmfhaxt4VbeBcOBGX5jLRxouShK9WKE7QcEYNd3R9Qd2ki1AKs0RG7b7rIwzHKgJyFOGXn0aNxzABIbt5aRyoY71FkRhhldQykfEHka1rSyaHlbOzx+SOSxX4I55kfBievIgDFb9amp6lFAm++baCcAAFmY4J2oqgs7YBOFBPI0G2K43FOstbRIbdVaSaaKGIMdqb5DgFz1CjmeXM4AHM1t6Tq8FypbT33bThhgqynGdrowDIcHOGANfWraZDcxNDqSB426g5HxBBHNSDzBHMEUHzaCSNN2rTqx5ZIURRgnlhQSSMk48THyralmVcd6cbiFHzPQVB9Y4PECxz28l5ciCeKQxSzyTju1Pi7uMnDsuQ4ByfBgczW7qWspevbwaHvf8/DLLJsdFjjicSkMzAeJigTZ18RJAAoJfWG7tY5UaO8RXRhhlYBlI9CDyNZqUFM8S9lt1ZTe29m8rI4yTBu546kIW5Ov6D+nU8hXV4J7XoZm9m4sX2S5B2ksCsbH0O7nE3wbl8eeKtGotxnwFY6kv8ASMe2UDCzJhZB6An7Y+Bz8MUEoU55rXtUV7Nr+gc7Y+22K9RgsFX1xzeHl6Epz55qxOB+0ex1IbbZu6nxzhfAb4lD0kHy5+oFBMaUpQKUpQKUpQKUpQKUpQKVyOJuJbSwi73WpQi/ZHVmPoijmx/cPPAqkNd491LWZDbcOg2tt0dySvh+9PKB4Fx9kepzuoLB477W7Ox3Rafi5uBy2q3gQ9D3jjPMfdGTywcdagZ4b1PVQb3tAuDaWaDdtYbML/hxH3c5xubLHI5NVhcB9lVlp+2W4HtFwP7xx4VP+GnQfrHJ+XSulcR+2aoYrjnBZLHIU8nuJMtGW9RGi7gPWQHyFBzuEOHWjixw/ENPt2HvsgkvJfR33grCPMKwc8+idK7rcKhhi4vL1j6i4MZP+7Cj6AYqQ0oIzLw7dRjdol/MGHRLnbcRN8GyBKM9Mh/oa6PDerm5h3zJ3ciO8cqZztkRirgHzU4yD5hhWTXtYitIGmvc4HJVUZd3PJI41+07HkBWpwfp0sNtnUcCeaSSaUDmFeRi2wHz2rtTPntzQa2gTJatc214wRIXaaNnOF7iVmk6nkAkneJ8AqZ6itmwcz3QuLZWWFYnj3MpUykujKyqeexdr4Yjxd4SOXM9S5sYpGRrqNHZDlCyhip9VJHhPIdPStXVtaigIRg0krAlIYxvkbHUgZAVc4BZiFGRkig6VRXUZjb3rXOtIzQbFWKZfEtuP73vU6pubBMoyAqgNtC5bZe61Vudtb2sY8hLO7P8mCRbVPyZhWCbiC7thu4jtAIR781tIZ1QfekRkSQL5kqGwAScCgycPypNe3lxbEMmLeBWUgq3dq8zMpHvDNztz6oa3b/WyJWg0uIzzqoZl3BEQHOzvZCDtzg4ADNyzjHOuhZLEI19hCCMjcuwAKQ3iyMcuec5881wuz877Jbl/fumedz5+M+AH9WMIg+CCg8k1u/j532nFl8zbXCzMB67XWIt8hk11NE1uC6Qvpr7tpKupBV0YdUkQgMjD0Iro1EeMoRaump2fhMRRboDpLbkhWLDzaPO9T1wrDoaCXVhvLlY43knOFRWZj8FBJ/cKzVjuYFkRknGVdSrD1BGCPwNBTfDnGVnfxXd1xleGHa7LDbJcNDsjCgqyKjK00hJIyc815AZxUz7HtUnudKik1Nmdt0iq7nLMisVUsftEYK589tQyHsAhE+6a8doM52CMCTHoX3Y+u36Crg0+yjgiSGxUJGihVUdAByAoNiqx7Q+ymK5zc8M4t7tTuGzwJIwOc8v6t88w48+vqLD1PVILdO81SWOJPvOwQfIZPM/Co8vaVo5baL6LPx3AftY2/voOB2VdoL3LNYcSgx3sWR4htMgXk2R5SDzHmOY88WXVN9suiKUi1vhZ17yIoXkjIYMuQI5ARkMQcKfVTz5LVl8J6+l7ZQXSYXvUBIz0YZV1+jAj6UHZpSlApSlApSuXxFxDa2MJm1mURp5Z5sx+6i9WPy/hQdSqs497YIbdjb8MAXNwTt3DJjRugAx/WtnyHL48sVE9U4o1XiCVrXheNoLTo7E4BX/ABpB0yP7tc55+9jlN+FuDbDR9mxWur6QHbhQXOOTGME7YYxnm7H7QGeYFBFeGOyy81CX23tElfxYIiJxIR1AbHKFf0V58z7tWWdBaC3ltdIhhNvIsgChu6Zd64IxtKycyfESpxjqedbkkOovgrLbwDzQRPO3+8MiD/g+tad5d6haKZr9orqBecndxNDMifadR3jrLgcyvhOAcZPIhJIN21e997Az88c6ieppPZXsl5aQvcW9wkYnSIbpY3jBVZVTP5xSpCsB4vCCM9KlkMqsoaEgqwBBHMEHmCPpWhp2tRTOUh3Bsbl3KV3pnbvjJ95c/UZXIG5chxf+8jSs4kudr/caKVX+Wwpu/dXrcWzTeHhqynlJ/vJlNrCPiS43t8lQ1K6415ezyTNb6VtTYEMszDdt3ZISNM+J8DO5vCuV5PzUBqaRw0/fLdcRyi4uQCEwCsMOeogjJOCehdssR6DlUkrg2Xe290sNxK80cysyNJtLo6bd6naACjA7hy8JVh0ZQO9QcbifV3gjRbBQ9xO/dQK2du8gsWfHPYqqzt8FwOZFZtC0ZLdT4jJK/OaZ/fkb1Poo6Ko8KjkK5Vzz1qET9EspzFn7zSwrIR8QoT6MalFArwj1r2onxFrDTu1joLYbBF1cA+C2jx4vF0MxGQq+XvHAHMM3Z1/4FRH/AFYluhF/qhPKIgP0dmMfDGKxcAyCKOSwm5SWjsqg/agZi9vIPUbDsP6UbCsmjXszxIvDVsiWqKEieZ2TeqjarRoqElCByZiM9QCCDWOaw9tLOSbS+tXMfexMJANypLt5qBNEyupKsBzz0IzQSuov2ky/0fLDHzkucW8S+rynYPwBZj8ENeLJra+Fo7GX0k7yaHPxMfdvg/JvwrLpXD8vfC74lmWadQRGEXZDCCMP3Skklj0LsScchgdQ2Lq9maU22imNWjVTLJIpcKCPAqxhlLsQCc7gAPvHlX3w9fzSNcRagY3eCUR741KK2YopvcLNtIEgB8RBxnl0HH4q1fRQwfWLqKOZBhXjmKzqOuAYzv25+zzB9DUVg7W9Hs0Meme03JZ2dn2+J3bmWZnKn0HIcgAAOVBbdRjjzjODTYN8/jmflDCPedv+ijIyfpzJAqEydsN24J0rRrh1xyYlyPqFiIx/tVEOC+LLN9Tkvu0KRxcggQoYmMUXocc2XGeQxy5sSScgLJ4T4Jedvbu0AC4un5pC43RW6nmEVDld3TPXHxOWM4fS7crteGMr6FFI/DFZLK8jmRZLF1kRhlWQhlI+BFfV1cxxI0l26oijLMxCqB5kk8gKCF8W2NvaaVqa28aRQmN9qKNqiRo1QbVHJcts6DqTVQ8HcP61LZxSaJNthO/YPTDsG+z94GpDxtxLLrtymmcIKTbhg0sxBCnB98+ka9Rnmxx8M3Roelx2tvFb2fuRIqD1OB1PxJ5n50G9SlKBStXU9Sht4mm1ORY4195mOAPQfEnoAOZqk+JO0a/1WY2XAEbqhyGlHhdl6Fi3SBPjnJ5dM7aCY9onavbWG6HTsT3XTaD4Iz/iMPP9Ec+XPbyqG8OdnWoatML3j+SRIzgrEfC7L1CqvSBPpuPPkM7qknBfZnBpojkuwt1fv7mf6qMjBZlGM4XIy5GclQAC2DYNi8omaO6fvPzaPnaFwSXVgoH2fCMAkkc+Z8g8ht7WwtW9lRYYIUZiFGAFUFmPxPIkk8zWvwvZMI/aNRH85uAryeewdY4FP3UBxy6sWbqxrc17TRc2s9ux299FJHu9Nylc/TNcOx4zhiVYuKT7JOoCt3oKxOQObQykbJFPUYOR0IBFBK619RuUiikkuyAiIzOT02gEtn6CuHJx5pnS3ukmY9EgzcOfksYY1rtb3GoMv8oxNb2asGMT472cg5USKCRFFkAlSSzYwdoyCHR4It3j06zjuQQ628IYHqCEXIPy6VpWenTidUERWOG4mlWZnXDRyh2aNFDFj45CMMFA7tSM4FSilArh63btFIt5YgllAWdFBYyQgk8gOZdCSy4ySC64ywI7lKDi6NavJK13qAKsylYUIwYoSQfF6SOQGb02ov2ST2q4PEXGen2XLWLlEbGdgO+THkdi5bHxxioHqPbxZKSulW08zeWdsan5HLN/w0FhcQ6EtyI2ikaGeEloZkALISMMCDydGAAZTyOB5gEc7OuL4QNPl/TLTwk/EoFcD9r8KgEvafrk39jaSUU/akSVl/bOxR9a4d/xTr0uRqOo2VmB1UTQ7h9I+8kH8aC2pNCvp/7fvdkfnFaIYAR6PKzNIR+qUrsabp9pFD7NpyRLFgju1xgg+9keefMnmfOvzc+nQXJ/pHVbu+YdUgt5pz/stK6/jis79nlw4DcL2Woq4OQ9wYrfGD1C8mz6YP40F5x2OoWoMOjGO4hIxEZ3ZXg/RYgEzxgdOj8gCTncOHxTxOmiwpDbq13e3LlumDJIdqmRguSB7qKi+ShR0zXx2NcbG7tmg1qT+dW5IbecO6eTnPUjmrfIE82qKXVqut8RyewzyJBbRBe/gba3hz7j4IGXdgD5hSRQbGoS8SSL3mvX1rpkTfZZ0jIH6OAzZ+BcVGJdKtZyVvdT1DU2B5pawSSY8/fkYqR55FXJp3ZtpcTF3txNIer3BM7E+p3kj91SuGJUAWFQqjoAAAPkBQUXpfAJyP5P0NjjmJL+7x+1DHj8CKlum8GaqoHdT2Fh6izs1fI/Wk55+PrVlUoISOAHc51XVNQl9VWYQof9lFH8a+27LNIIfvrYuzjDSPLK7/MMznB+IqZ0oKVn7INStXb/ALFak0cbHJV3kiP1MYIc/HaK+ouxm9uCp4t1N5ADkqpeX9lpDhf2auilBx+GOGbWwh7nRowi9WPVnPq7dSf3DyxXYpSgVC+Pe0iz01Ssh724x4YUPMehkP8Adj958gaiHaR2nSPKdP4HYGUkrJOGUBfVY2JCj4uTgeXPmOVwfwzotm3tHGV/bXNxnd3YlEqKx55YDJlbzyRjn0PWg4cWnaxxFc51Bu6iVVkAbKxojlgjRx5zITsbDee3mw5VcvBmhpYSex6cVZBEJJTsCsHLBYySObbgsh8RJGwYODio5r/aVw9JgyvJI6AhHhjkjlX4JJ4GUHHQHB881xYO2ywgVv5NtrmVnbc7zMis7YC5Ygt0ACgAYAAoLcu9Pcyd9ZS7H2hSGUSRkAkjK8mB8R91hnPPOBj5sIJ++eS+WMZRFGxmbOGckkFRt94csmqnTtk1GYZ0bSHYHoR3koP7MYzWGbjXiiQZis4oB6ugiI+ffSDH4UF4V4yg8mGRX501Hi/iCFTLd6la5Xn3Sy2juR6BFB3fx5VcnZtxV/KVglxKAsgLJKF6B1xnHoCCrY8t1BJkjA9wAfIYr1mAGW5AdTXtUx2m69dajfDReFjgf6Q+SBnqysQOSKMZ9WOPLmEg4g7Z9Lt3KWxe5YdTCAU/bYgN81yKy8L9sGm3kixOXt5GICiUAKxPQB1JAP62M9OpqO6F2FLHz1C+k59RAoj+m8liR9BWxxd2OWCWE7aKkntEaF1ZnZy23xFCvu8wCOnXFBblQHtn4qmsLAHSztlmcRh/NBtZmYfpcsD03Z8qydjPETXmlxm6YtLCTE5PU7QCjHPMnYy5PmQa4P5R6j+TYCeoukA+Rjmz/AUEQ0Lsa1Nn77UGtct4sys8zZPPcVA2sef2iflU903sxuVXbPqcka/dtIIrT96DNTvh+QtaW7S8i0MRPzKKTW/QQNOyXTSQdV9oumH2p7h2P/CVru2HBWmQ87SytwR592rH8SCa79KD5jjVRiIAD0AwK+qUoK84r7INPvZ2uCZIHc5k7ortY+bFWU4Y+eMZ69TmpNwhwlaadD3WjoRkgu7Hc7kcgWOB+AAAyeXM13aUClKUClKUClKUClKUClKUFUydg2mE5Sa6A9N8Z+g/NfxzWJuwOw+zc3P4xn/JVt0oKkj7BrJSCl1ccvhGf4pXXteyWBMd1f36Y8o5UiH1CxirEpQQhuy6wcYv3upx5iW6lbPzwRWW17LdGT3LJD+s0j/8zGplSg4C8G6ciMLSzt0LKRkRIDzBHXGfOq6/Jquc213H92VG/aUj/JVyVR/5M3S/+dt/99Bdd1MERnfoqlj9Bmqg/J4tTIL2+uvFJLKELY/92THzLr+yKtLiU/zO5x/5E3/I1V3+Th/Zk3/qn/8AigoLWrwj1r2lBQ/884bvp2tbZriwnOV25AXmSo3YIVl3FcEeIY+hoNR4kuoTfwNa6fEdxznxdN2GIHeOQMAgYUE+fvXxSg8RQAAgwByAr2lKBSlKBSlKBSlKBSlKBSlKBSlKBSlKBSlKBSlKBSlKBSlKD4lbCkjyBqmvyaVHc3h8y8Q/BXx/E1dFUR2e3i6NrN3p+rHu4pmHdOxO3kWMJyfJlcgnyYYoLr1qLfbzKPtRSD8VIqsfyb5P6PnX0uWP4xxD/LVsSAFTu6EHPyqmvybGPc3q/ZEkRB8iSHB/cF/GguelKUClKUClKUClKUClKUClKUClKUClKUClKUClKUClKUClKUClKUClKUCotx3wLa6nGFv8pIme7lXG5fgfvL8D9MVKaUFIHsl1pfzEGq/zXGCO9nXw9Md0Mrj4bqs3gXhKHTLUW9kS5JLSORgu5wCcfZGAAB5AeZyTIqUClKUClKUClKUClKUClKUClKUClKUClKUClKUClKUClKUClKUClKUClKUClKUClKUClKUClKUClKUClKUClKUClKUClKUHzJnB7vrg4+flUMt9Pu0hkFwkrsWc+GTcxUphQrl0MZ388gH99TWlbaWtdOWSd0s5V81iv+kx3ijvG5kyyjZhgm7azMcnaeWCOY6c61orqKOQOq3pKlzscSeMZwmd7DkPeHTkMHnVk17XTN/6pfnwnSrUXkke+OEXuGWYiRlmYqxYGLkD4sJyznmR8TXxFr4x+ea89xeiOPHg7+ece9gjy25+1zqzK9NWb7C98PvwnTVY6xr7FkFrLcw4bxl8quzHL3uROfxzU70XvWgQ3LsWIJye7ORk7TlVx0xW/LX2vSsdbc46mEwxw4497+LJxX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AutoShape 6" descr="data:image/jpeg;base64,/9j/4AAQSkZJRgABAQAAAQABAAD/2wCEAAkGBxETERUTBxMWFRUXGBYbFxgYFxsWGhwbHxwXFxcYGBwgHCghGB4qHRgbITEkJSktLi4uFx8zODcsNygtLisBCgoKDQ0NGg8PGjclGyU0NzQwNzQ3NzIvODI3NzA0Lzg4NzcyNzc0Nzg4Nzc3LTQ4LzcxLDQ0LTUrMDQ1MTg4LP/AABEIAMkA+wMBIgACEQEDEQH/xAAcAAEAAgMBAQEAAAAAAAAAAAAABgcDBAUBAgj/xABKEAACAQMCAwUFAwcIBwkAAAABAgMABBEFEgYhMQcTIkFRFDJhcYFCUpEII2JykqGxFSQlMzVDY8JEc4KTorLBFhc0U3SDs8PS/8QAFwEBAQEBAAAAAAAAAAAAAAAAAAEDBP/EACERAQEAAQMDBQAAAAAAAAAAAAABAgMEERIx4VKBkaGx/9oADAMBAAIRAxEAPwC8aUpQKUpQKUpQKUpQKUpQKUpQKUpQKUpQKUpQKUpQKUpQKUpQKUpQKUpQKUpQKUpQKUpQKUpQKUpQKUpQKUpQKUpQKUpQKUpQKUpQKVo3+sW0P9oTxRf6yRU/iRWinGOmE4jv7Qk9ALiP/wDVB3KVit7mOQZtnVx6qwYfiKy0ClKUClKUClKUClKUClKUClKUClKUClKUClKUClKUClKUClKUClKUGjrmrw2kElxqTbY4xlj5+gAHmScAD1NUodc13X5HXh7NpZg4L7ig+TyDxO36KchkZ9T1/wApK9ZbW1hQ4WSV2b47FAUH4eMn6VaehaXHa28VvYgBI0CjH7yfUk5JPmSaCr9N7BbUc9YuppXzk7AsYPr1DE/PNdCXsM0ojCNcKfUSKf4pirPrUTVLcymBJojMBkxB1MgHqUzkD6UFRXvYdJCe84U1CSNx0D5U/D85Hgj9k1qJxrr2jsE4xgNzBnAl5Z8vdlUYJ6nDjcfUVedY7iBHUpcqrowIZWAZSD1BB5EUHE4S4ws9Rj36PJkgDfG3hkT9Zc/vGR8a79U1xl2USwSe29njtFKh3GENj590T+9G5EEj9Guz2bdqaXjey8QgQXanbz8KyEciAD7kmeRQ/T0AWZSlKBSlKBSlKBSlKBSlKBSlKBSlKBSlKBSlKBSlKBSlKBSlR7ivjSx09M6vKA2MrEvikb5L5D4nA+NBB/yjrEtYQyqP6ucA/J1YfxVasnh69E9pbzJ0kijf9pQ3/WqgmtbjXruJ+I3FnYg5t7dnCzTfpBTzJI+1jABwucljKRwLfWJ38CXp7sf6JdEyQkeiN1j+gyeWTQbvbHxJNY6az6cSskrrErjqm4MxYeh2oQD5Eg1XN7xBplwum23BcBF338Ld53e10xgyb5OshJ5sckYUknkKsmPW4LxPYeOLQ28snLu5ecUhHTuJh4WboQAQw8s4zXS4Y4F06wYvo0AVzy3szOwHoCxO0fLr50EkpSlAqv8AtJ7M4NRUzWGIbsDwydFfHRZcfgGHMfEDFWBSgprgbtJntJf5O7RA0ciYVJ39PsiU9CPSQcj5+bVcisCMqcg9DUb434JtNTi2aku11z3cq++h/wAy+qnl8jg1VllrOrcOyCHXUN1YE4jdTyUf4bH3Dj+7bly5EczQXxSuTw1xJa30Xe6NKHX7Q6Mp9HXqp/j5ZrrUClKUClKUClKUClKUClKUClKUClKUClKwXt5HCjSXzrGijLMxCqB8SaDPXK4h4itLKPvdamWNfIHmzH0VRzY/IVWHE3bDJNJ7L2fQtNK3ISlCfrHH5gfefAGOmOdfPDfZBNcSe1dok7yyNz7kOSfXbJIDyAyfCnIeR8qDFe9omq6rIbfs+t2ijzhrhwNwHLmWPgi5Z5Dcx8uda2n9nVvb3y/9r7o52K7zSP3YllYsBHE7HI2hcs5O8ll27edXZYWMUEaxafGsaL0VFCgfQVmdAQRIAQeoPMUES1TSbRPZItKijXvrqJyyAFj3W66Ls/VsmFQWJJO8etS+ofo9rGzmfhaxt4VbeBcOBGX5jLRxouShK9WKE7QcEYNd3R9Qd2ki1AKs0RG7b7rIwzHKgJyFOGXn0aNxzABIbt5aRyoY71FkRhhldQykfEHka1rSyaHlbOzx+SOSxX4I55kfBievIgDFb9amp6lFAm++baCcAAFmY4J2oqgs7YBOFBPI0G2K43FOstbRIbdVaSaaKGIMdqb5DgFz1CjmeXM4AHM1t6Tq8FypbT33bThhgqynGdrowDIcHOGANfWraZDcxNDqSB426g5HxBBHNSDzBHMEUHzaCSNN2rTqx5ZIURRgnlhQSSMk48THyralmVcd6cbiFHzPQVB9Y4PECxz28l5ciCeKQxSzyTju1Pi7uMnDsuQ4ByfBgczW7qWspevbwaHvf8/DLLJsdFjjicSkMzAeJigTZ18RJAAoJfWG7tY5UaO8RXRhhlYBlI9CDyNZqUFM8S9lt1ZTe29m8rI4yTBu546kIW5Ov6D+nU8hXV4J7XoZm9m4sX2S5B2ksCsbH0O7nE3wbl8eeKtGotxnwFY6kv8ASMe2UDCzJhZB6An7Y+Bz8MUEoU55rXtUV7Nr+gc7Y+22K9RgsFX1xzeHl6Epz55qxOB+0ex1IbbZu6nxzhfAb4lD0kHy5+oFBMaUpQKUpQKUpQKUpQKUpQKVyOJuJbSwi73WpQi/ZHVmPoijmx/cPPAqkNd491LWZDbcOg2tt0dySvh+9PKB4Fx9kepzuoLB477W7Ox3Rafi5uBy2q3gQ9D3jjPMfdGTywcdagZ4b1PVQb3tAuDaWaDdtYbML/hxH3c5xubLHI5NVhcB9lVlp+2W4HtFwP7xx4VP+GnQfrHJ+XSulcR+2aoYrjnBZLHIU8nuJMtGW9RGi7gPWQHyFBzuEOHWjixw/ENPt2HvsgkvJfR33grCPMKwc8+idK7rcKhhi4vL1j6i4MZP+7Cj6AYqQ0oIzLw7dRjdol/MGHRLnbcRN8GyBKM9Mh/oa6PDerm5h3zJ3ciO8cqZztkRirgHzU4yD5hhWTXtYitIGmvc4HJVUZd3PJI41+07HkBWpwfp0sNtnUcCeaSSaUDmFeRi2wHz2rtTPntzQa2gTJatc214wRIXaaNnOF7iVmk6nkAkneJ8AqZ6itmwcz3QuLZWWFYnj3MpUykujKyqeexdr4Yjxd4SOXM9S5sYpGRrqNHZDlCyhip9VJHhPIdPStXVtaigIRg0krAlIYxvkbHUgZAVc4BZiFGRkig6VRXUZjb3rXOtIzQbFWKZfEtuP73vU6pubBMoyAqgNtC5bZe61Vudtb2sY8hLO7P8mCRbVPyZhWCbiC7thu4jtAIR781tIZ1QfekRkSQL5kqGwAScCgycPypNe3lxbEMmLeBWUgq3dq8zMpHvDNztz6oa3b/WyJWg0uIzzqoZl3BEQHOzvZCDtzg4ADNyzjHOuhZLEI19hCCMjcuwAKQ3iyMcuec5881wuz877Jbl/fumedz5+M+AH9WMIg+CCg8k1u/j532nFl8zbXCzMB67XWIt8hk11NE1uC6Qvpr7tpKupBV0YdUkQgMjD0Iro1EeMoRaump2fhMRRboDpLbkhWLDzaPO9T1wrDoaCXVhvLlY43knOFRWZj8FBJ/cKzVjuYFkRknGVdSrD1BGCPwNBTfDnGVnfxXd1xleGHa7LDbJcNDsjCgqyKjK00hJIyc815AZxUz7HtUnudKik1Nmdt0iq7nLMisVUsftEYK589tQyHsAhE+6a8doM52CMCTHoX3Y+u36Crg0+yjgiSGxUJGihVUdAByAoNiqx7Q+ymK5zc8M4t7tTuGzwJIwOc8v6t88w48+vqLD1PVILdO81SWOJPvOwQfIZPM/Co8vaVo5baL6LPx3AftY2/voOB2VdoL3LNYcSgx3sWR4htMgXk2R5SDzHmOY88WXVN9suiKUi1vhZ17yIoXkjIYMuQI5ARkMQcKfVTz5LVl8J6+l7ZQXSYXvUBIz0YZV1+jAj6UHZpSlApSlApSuXxFxDa2MJm1mURp5Z5sx+6i9WPy/hQdSqs497YIbdjb8MAXNwTt3DJjRugAx/WtnyHL48sVE9U4o1XiCVrXheNoLTo7E4BX/ABpB0yP7tc55+9jlN+FuDbDR9mxWur6QHbhQXOOTGME7YYxnm7H7QGeYFBFeGOyy81CX23tElfxYIiJxIR1AbHKFf0V58z7tWWdBaC3ltdIhhNvIsgChu6Zd64IxtKycyfESpxjqedbkkOovgrLbwDzQRPO3+8MiD/g+tad5d6haKZr9orqBecndxNDMifadR3jrLgcyvhOAcZPIhJIN21e997Az88c6ieppPZXsl5aQvcW9wkYnSIbpY3jBVZVTP5xSpCsB4vCCM9KlkMqsoaEgqwBBHMEHmCPpWhp2tRTOUh3Bsbl3KV3pnbvjJ95c/UZXIG5chxf+8jSs4kudr/caKVX+Wwpu/dXrcWzTeHhqynlJ/vJlNrCPiS43t8lQ1K6415ezyTNb6VtTYEMszDdt3ZISNM+J8DO5vCuV5PzUBqaRw0/fLdcRyi4uQCEwCsMOeogjJOCehdssR6DlUkrg2Xe290sNxK80cysyNJtLo6bd6naACjA7hy8JVh0ZQO9QcbifV3gjRbBQ9xO/dQK2du8gsWfHPYqqzt8FwOZFZtC0ZLdT4jJK/OaZ/fkb1Poo6Ko8KjkK5Vzz1qET9EspzFn7zSwrIR8QoT6MalFArwj1r2onxFrDTu1joLYbBF1cA+C2jx4vF0MxGQq+XvHAHMM3Z1/4FRH/AFYluhF/qhPKIgP0dmMfDGKxcAyCKOSwm5SWjsqg/agZi9vIPUbDsP6UbCsmjXszxIvDVsiWqKEieZ2TeqjarRoqElCByZiM9QCCDWOaw9tLOSbS+tXMfexMJANypLt5qBNEyupKsBzz0IzQSuov2ky/0fLDHzkucW8S+rynYPwBZj8ENeLJra+Fo7GX0k7yaHPxMfdvg/JvwrLpXD8vfC74lmWadQRGEXZDCCMP3Skklj0LsScchgdQ2Lq9maU22imNWjVTLJIpcKCPAqxhlLsQCc7gAPvHlX3w9fzSNcRagY3eCUR741KK2YopvcLNtIEgB8RBxnl0HH4q1fRQwfWLqKOZBhXjmKzqOuAYzv25+zzB9DUVg7W9Hs0Meme03JZ2dn2+J3bmWZnKn0HIcgAAOVBbdRjjzjODTYN8/jmflDCPedv+ijIyfpzJAqEydsN24J0rRrh1xyYlyPqFiIx/tVEOC+LLN9Tkvu0KRxcggQoYmMUXocc2XGeQxy5sSScgLJ4T4Jedvbu0AC4un5pC43RW6nmEVDld3TPXHxOWM4fS7crteGMr6FFI/DFZLK8jmRZLF1kRhlWQhlI+BFfV1cxxI0l26oijLMxCqB5kk8gKCF8W2NvaaVqa28aRQmN9qKNqiRo1QbVHJcts6DqTVQ8HcP61LZxSaJNthO/YPTDsG+z94GpDxtxLLrtymmcIKTbhg0sxBCnB98+ka9Rnmxx8M3Roelx2tvFb2fuRIqD1OB1PxJ5n50G9SlKBStXU9Sht4mm1ORY4195mOAPQfEnoAOZqk+JO0a/1WY2XAEbqhyGlHhdl6Fi3SBPjnJ5dM7aCY9onavbWG6HTsT3XTaD4Iz/iMPP9Ec+XPbyqG8OdnWoatML3j+SRIzgrEfC7L1CqvSBPpuPPkM7qknBfZnBpojkuwt1fv7mf6qMjBZlGM4XIy5GclQAC2DYNi8omaO6fvPzaPnaFwSXVgoH2fCMAkkc+Z8g8ht7WwtW9lRYYIUZiFGAFUFmPxPIkk8zWvwvZMI/aNRH85uAryeewdY4FP3UBxy6sWbqxrc17TRc2s9ux299FJHu9Nylc/TNcOx4zhiVYuKT7JOoCt3oKxOQObQykbJFPUYOR0IBFBK619RuUiikkuyAiIzOT02gEtn6CuHJx5pnS3ukmY9EgzcOfksYY1rtb3GoMv8oxNb2asGMT472cg5USKCRFFkAlSSzYwdoyCHR4It3j06zjuQQ628IYHqCEXIPy6VpWenTidUERWOG4mlWZnXDRyh2aNFDFj45CMMFA7tSM4FSilArh63btFIt5YgllAWdFBYyQgk8gOZdCSy4ySC64ywI7lKDi6NavJK13qAKsylYUIwYoSQfF6SOQGb02ov2ST2q4PEXGen2XLWLlEbGdgO+THkdi5bHxxioHqPbxZKSulW08zeWdsan5HLN/w0FhcQ6EtyI2ikaGeEloZkALISMMCDydGAAZTyOB5gEc7OuL4QNPl/TLTwk/EoFcD9r8KgEvafrk39jaSUU/akSVl/bOxR9a4d/xTr0uRqOo2VmB1UTQ7h9I+8kH8aC2pNCvp/7fvdkfnFaIYAR6PKzNIR+qUrsabp9pFD7NpyRLFgju1xgg+9keefMnmfOvzc+nQXJ/pHVbu+YdUgt5pz/stK6/jis79nlw4DcL2Woq4OQ9wYrfGD1C8mz6YP40F5x2OoWoMOjGO4hIxEZ3ZXg/RYgEzxgdOj8gCTncOHxTxOmiwpDbq13e3LlumDJIdqmRguSB7qKi+ShR0zXx2NcbG7tmg1qT+dW5IbecO6eTnPUjmrfIE82qKXVqut8RyewzyJBbRBe/gba3hz7j4IGXdgD5hSRQbGoS8SSL3mvX1rpkTfZZ0jIH6OAzZ+BcVGJdKtZyVvdT1DU2B5pawSSY8/fkYqR55FXJp3ZtpcTF3txNIer3BM7E+p3kj91SuGJUAWFQqjoAAAPkBQUXpfAJyP5P0NjjmJL+7x+1DHj8CKlum8GaqoHdT2Fh6izs1fI/Wk55+PrVlUoISOAHc51XVNQl9VWYQof9lFH8a+27LNIIfvrYuzjDSPLK7/MMznB+IqZ0oKVn7INStXb/ALFak0cbHJV3kiP1MYIc/HaK+ouxm9uCp4t1N5ADkqpeX9lpDhf2auilBx+GOGbWwh7nRowi9WPVnPq7dSf3DyxXYpSgVC+Pe0iz01Ssh724x4YUPMehkP8Adj958gaiHaR2nSPKdP4HYGUkrJOGUBfVY2JCj4uTgeXPmOVwfwzotm3tHGV/bXNxnd3YlEqKx55YDJlbzyRjn0PWg4cWnaxxFc51Bu6iVVkAbKxojlgjRx5zITsbDee3mw5VcvBmhpYSex6cVZBEJJTsCsHLBYySObbgsh8RJGwYODio5r/aVw9JgyvJI6AhHhjkjlX4JJ4GUHHQHB881xYO2ywgVv5NtrmVnbc7zMis7YC5Ygt0ACgAYAAoLcu9Pcyd9ZS7H2hSGUSRkAkjK8mB8R91hnPPOBj5sIJ++eS+WMZRFGxmbOGckkFRt94csmqnTtk1GYZ0bSHYHoR3koP7MYzWGbjXiiQZis4oB6ugiI+ffSDH4UF4V4yg8mGRX501Hi/iCFTLd6la5Xn3Sy2juR6BFB3fx5VcnZtxV/KVglxKAsgLJKF6B1xnHoCCrY8t1BJkjA9wAfIYr1mAGW5AdTXtUx2m69dajfDReFjgf6Q+SBnqysQOSKMZ9WOPLmEg4g7Z9Lt3KWxe5YdTCAU/bYgN81yKy8L9sGm3kixOXt5GICiUAKxPQB1JAP62M9OpqO6F2FLHz1C+k59RAoj+m8liR9BWxxd2OWCWE7aKkntEaF1ZnZy23xFCvu8wCOnXFBblQHtn4qmsLAHSztlmcRh/NBtZmYfpcsD03Z8qydjPETXmlxm6YtLCTE5PU7QCjHPMnYy5PmQa4P5R6j+TYCeoukA+Rjmz/AUEQ0Lsa1Nn77UGtct4sys8zZPPcVA2sef2iflU903sxuVXbPqcka/dtIIrT96DNTvh+QtaW7S8i0MRPzKKTW/QQNOyXTSQdV9oumH2p7h2P/CVru2HBWmQ87SytwR592rH8SCa79KD5jjVRiIAD0AwK+qUoK84r7INPvZ2uCZIHc5k7ortY+bFWU4Y+eMZ69TmpNwhwlaadD3WjoRkgu7Hc7kcgWOB+AAAyeXM13aUClKUClKUClKUClKUClKUFUydg2mE5Sa6A9N8Z+g/NfxzWJuwOw+zc3P4xn/JVt0oKkj7BrJSCl1ccvhGf4pXXteyWBMd1f36Y8o5UiH1CxirEpQQhuy6wcYv3upx5iW6lbPzwRWW17LdGT3LJD+s0j/8zGplSg4C8G6ciMLSzt0LKRkRIDzBHXGfOq6/Jquc213H92VG/aUj/JVyVR/5M3S/+dt/99Bdd1MERnfoqlj9Bmqg/J4tTIL2+uvFJLKELY/92THzLr+yKtLiU/zO5x/5E3/I1V3+Th/Zk3/qn/8AigoLWrwj1r2lBQ/884bvp2tbZriwnOV25AXmSo3YIVl3FcEeIY+hoNR4kuoTfwNa6fEdxznxdN2GIHeOQMAgYUE+fvXxSg8RQAAgwByAr2lKBSlKBSlKBSlKBSlKBSlKBSlKBSlKBSlKBSlKBSlKBSlKD4lbCkjyBqmvyaVHc3h8y8Q/BXx/E1dFUR2e3i6NrN3p+rHu4pmHdOxO3kWMJyfJlcgnyYYoLr1qLfbzKPtRSD8VIqsfyb5P6PnX0uWP4xxD/LVsSAFTu6EHPyqmvybGPc3q/ZEkRB8iSHB/cF/GguelKUClKUClKUClKUClKUClKUClKUClKUClKUClKUClKUClKUClKUClKUCotx3wLa6nGFv8pIme7lXG5fgfvL8D9MVKaUFIHsl1pfzEGq/zXGCO9nXw9Md0Mrj4bqs3gXhKHTLUW9kS5JLSORgu5wCcfZGAAB5AeZyTIqUClKUClKUClKUClKUClKUClKUClKUClKUClKUClKUClKUClKUClKUClKUClKUClKUClKUClKUClKUClKUClKUClKUClKUHzJnB7vrg4+flUMt9Pu0hkFwkrsWc+GTcxUphQrl0MZ388gH99TWlbaWtdOWSd0s5V81iv+kx3ijvG5kyyjZhgm7azMcnaeWCOY6c61orqKOQOq3pKlzscSeMZwmd7DkPeHTkMHnVk17XTN/6pfnwnSrUXkke+OEXuGWYiRlmYqxYGLkD4sJyznmR8TXxFr4x+ea89xeiOPHg7+ece9gjy25+1zqzK9NWb7C98PvwnTVY6xr7FkFrLcw4bxl8quzHL3uROfxzU70XvWgQ3LsWIJye7ORk7TlVx0xW/LX2vSsdbc46mEwxw4497+LJxX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AutoShape 8" descr="data:image/jpeg;base64,/9j/4AAQSkZJRgABAQAAAQABAAD/2wCEAAkGBhQSDxUUEBQVFRUWFxcUFRcUFBYYGRYVFxYVFxQYFxkYGyYgGB0kGRQUHy8gJCctLCwtGB4yNTAsNyYrLCkBCQoKBQUFDQUFDSkYEhgpKSkpKSkpKSkpKSkpKSkpKSkpKSkpKSkpKSkpKSkpKSkpKSkpKSkpKSkpKSkpKSkpKf/AABEIAMAA8QMBIgACEQEDEQH/xAAcAAEAAgIDAQAAAAAAAAAAAAAAAQYFBwIDBAj/xABIEAACAQMCAwYDAwYKCQUAAAABAgMABBEFIQYSMQcTIkFRYTJxgRSRoQgzQlJichUjJIKSoqOxwdEXJTRDU2Nzs/AYVJOy0//EABQBAQAAAAAAAAAAAAAAAAAAAAD/xAAUEQEAAAAAAAAAAAAAAAAAAAAA/9oADAMBAAIRAxEAPwDeNKUoFKUoIqaUoFRU0oIqaUoFKUoFKUoFKUoFKUoFKUoIqaUoFKUoFKUoFKUoFKUoFKUoFKUoFKUoFKUoFKUoFKUoFKUoFKUoFKUoFKg1V9Y7TNOtWKzXcfMOqoTIwPoQgOD88UFppWuv9PWl5x3kvz7lsVk9N7XdLmIC3aIT5Sho/wCs4C/jQXKldVvcK6hkZWU7hlIII9iNjXbQKUpQKUpQKUpQKUpQKUpQKUpQKUpQKUpQKUpQKUpQKUpQKUpQK4u4AJJwBufauVYbjF2Gm3ZX4hbzkY65ETY/Gg1FquvXvEN5Ja6c5hs49pJMkB1yRzORuebB5Yx5bn2t+g9hGnQKO+Vrl/MyMVXPnhEOAPmSfevH+TtEo0qRlHiNw4Y+uI4uX7gfxNbSJoKyOzPTMY+w2/8A8YrF6n2KaXMDi3MR/WhdlI+hyp+orI6t2jW8DSBY7idYTi4kt4jJHCRuwds4yBuQM488VY7K+SaJJYmDI6h0YdCrDIP3UGl7vsn1LTGM2i3TOo3MRwrH5qf4uToPQ+1ZrgztsSST7NqifZbgHkLMCsZbphw28TfPb3FbUIqpcc9nFtqUf8aOSYDwTIBzr6BunOvsfoRQWxWGPauVaH0Ti294fuFs9UVpbQ7RSLluVfWInqo84zuPL33dpupRzxLLA4kjcZVlOQR/5t7Hag9VKUoFKUoFKUoFKUoFKUoFKUoFKUoFKUoFKUoFKUoFKVBNBNY7iC8ijtZmuWCxCNucnyUqQfmTnAHmaqnGPbBZ2JMaN9on6d1CcgH0d9wvyGT7VQrdb7XpFkvI5Taq2Ut7fEUZIO3eTSHc9Ph5m3OAlA7COM7a1Se2uZhFzyh4TJlVbw8reL4QfCmxNbr1Uu1tJ3GO8Mb90c7c5U8hz88Vg9K0azvdPiRrSMQgMqxMqnu+V2VuVh7qTzA75zWPtOB7iwbOlXBMPU2l0xaL5RSgF4j9CPXNBqLh3iTVEtpdJgtSZZGcMzxuJE7384WJ8I9edumc+mPoPhfR/stjb25bmMUSRk+pUDJHtnNcNN1wSnkkR4JgMmKTGcDqUYeGVc+anzGQDWWFBNQRUmuoXClioYFh1GRkfSg8OvcPwXkDQ3KB0byPUHyZT1Vh5GtMTWt9wxcF4ua50+RvED5ZPRsfm5MdG+FvwG+a67i2WRGSRVZWBVlYAhgeoIPUUGK4W4vt9QhEtq4YfpKdnjb9V18j+B8iazVac4k7I57Of7ZoMjRuMloObqPMRk7MD+o30PQVlOCu2mKdxbaiv2W6B5TzArG7eni3jb2bb0PQUGz6VxQ5FcqBSlKBSlKBSopmgmlRmpoFKUoFKVFBNKVBNBNRmsXxBxRb2UXe3Uqxr5ZPiY+iKN2PsBWo9T7TdR1eU2+iwvFH0eY4DBfVn+GEY3wMt6HyoNicY9pVnpwImfnlxtDHhn/nDog92PyzWuRfazxAcQj7FYnYtuvOv72zSn2XC+td3CnA2m2sneXcj6jcgkssEM1xEj+ee7Vg7A+bn6edbFXjuFB47e9jQfpNYXIUAfuocD6UGAsuxa2gs3ih8U78oeaXcsoYGSMcv5pXAKkr4sHqazx1G9hjMYsFYhCkRtZ4+7BAwgKy92UUe2cYrNaTrsF1Hz20qSr0JU55T1ww6qfYgGsPq6mXUYoJXdYWgeRVRineyI6h1dlwxAR1IUEA5bOcYoMrw9p/2e1hgyCYo0RsebBRzH6nJrI5qr6jpUVkUubdFjCMFnCjHPBIwVi3qUJWQE7+Fh+lVnWg67i3V9mAONxnyPqD5H3Fc0GB1z86xmvawYeRIl555iViQnA23eRz+jGgOSfkBuRWOgv7qC8hhuXimWcSFWjiaJo2jUOcgu4ZSDjOxBI60GR4rhnexnWzPLOY2EZzg83sf0SRkA+RINVCz43s7O3KwWlxHKAqtE1tKr94zBR30zLynLsPGWPXO9bEJrxatpSXMDwy55HXBxsQdiGX0IIBHuBQdOuat9ntjKwHhMfMOuzSIjAeuzHH0rKCqq3DFzMY1vLmOSGN1k5I4DG0zRkNH3zd4wwGCsQgAJHkNqtNANVPjbs2tdTT+NXkmAwkyABx6BvJ19j9CKthqtXvHsKPKsMc9z3H5820assRAyVZmZQWAByq5NBrGHWNV4dYJdKbuxzhXBJ5R+yxyYz+w3h9K2jwnx5aaimbaUF8ZaJ/DIvrlfMe4yKyel6lDe2yTRESQyrkZGxG4IYH0IIIPmK15xZ2GwyP3+mObScHmAUnuy37ON4j+7t7UG0s1NaZ4d7UbvT7kWevoRnAS4x5dAzFdpE/bG4881uKGYMoZSCpAIIOQQdwQR1FB2UqM1NAxTFKignFKilBNKUNApUVWuMuP7XTY+a4fLkeCJMGR/kPIftHb59KCxPMFBLEAAZJJwAB1JPlWqeM+3FFf7PpSfaZieUSAFkDeiKN5T/V+dVHUr/VeIA7gG3sE3PUJgHck/FOwG5/RGD089jcB8E22mzosDpOZkkPfFUL8yFPCrKfCpVmyvsKCqaB2P3N7L9r16ZyTv3PP4uXrh2G0S/sp+FW/h/SEvUHIgh0xCRBbxjkF1ynBmmxu0ZI8KZ8XxNnIFZ7jtHOl3Yhzzm3lAAGSfAeYL78ucfSvdw7NE9nA0BBiMSd3jpyhQAPpjGKD3QW6ooVFCqBgKoAAHoAOlcitTmsBr3GMVu4iQNPct+btocNIx8i3lEnmXbAAz16UHi1OBY9Zs2hAWSZJxccu3PAiBkZwNiVlZAGO/jIrK6/pTSiN4iomgkEsRb4ScFZEYjcK6Myk+WQcHGK8vDWgyI73N4Ve6mADcueSGJTlIYs/ogkkt+k2/pVgoMKukyTOGvGXlUhlgiJ5AQQVaVjvKQQCBgKPQ7GsrNdJGMuyqPVmAH3msHdazJNO9vY8oMeBPOw5khJGe7Rf95Ljy+FcjOfhrtt+DLXPNNH9okPxSXOJXP9IYUfsqAB5AUHPULK3vQvLKOePeOWCUd5GT1Klc7HYFSCp8wa8+l6LcC7E13JFJ3UTQwmNWUtzsrSPIpJCsQiDCnGxO3QcrvgOxfpaxRt5PCoikU+qvHhgfrXDhe8lElxaXDmV7coUlOA0kMqloy+NucFXUnG/KD50HC5ke8vZLdXZLe3Ve/5CVaWWRedIucbqqx8rNy4J51GcZBS9nVn1jWWJvJ4bmdGB9ch8E/MGuHBr4udSjb4xeFz+5JBAYj/AEQR9KtNBUINSnsJo4ryQz20zCOK5YASRSH4I7jl8LBuiyADfYjzq3isDx3aLJpd2rbDuJGB/VZFLow9wyqfpXfb66kdnDNdSLHzxxk85xl2QMQPU9dhQevWhIbWbufzndv3f7/KeX8cV8z8Kcbahb28unWsPNJM7bmNjMjuAkntnYbt03r6Y03VorhS0EiyKCVJU5ww6g+h3FelYVBLBQCepwMn5nzoMD2f8OGx0yC3cguikuQcjndi7AeoBbGfPFWHFdF7eJDG0krKiICzMxwAB1JNUO04s1DU2ZtLSO3tQSoubpGZpSDgmKMbcvufwO1BaOLuEINQtmhuF9SjjHNG/kyH/DoehrWnZrxBPpl+2j6g2Vz/ACVz0yd1VSf0HG49GyPPa2poWtIeYalby+fJLZqqn2zHhhVO7aLNpNPtb8hY7mGXun7tsgMGcHlYgEhZYsj940G6aVov/wBQrf8ACH3GlBvalRimKCaUqM0E11zTKqlmIAAJJJAAA6kk9KwnFnGttp0PeXT4J+CNd5JD6Kv+J2HrWnZbzU+JZSkQ+zWIbc5PJt+sesz/ALI2HnjrQWDjPtrLSfZNGUzTMeQTBeYAnbES/pn9o+H510cM9kKqftuvyh3Y8xjkkyvMenevnxn9ldvnVy0ThKz0S1Z40LyYCmQ4MszsQqRp+rzOVAUYG+/TNZnSeHzzC4uyJLg7jzSAeUcIOwA83+JiMnyADpTi61jUBFm5FGAYrO6aMAejJEVx8q9WjS2c57+17pmGVLIoDqTuyuMBlbpkMAay5FVjV7cQ6nZzRgK87SW02P8AeIIXlQt6lGi2PkGYedBZjVWl4ARXaSyuLizLks6wOpiZj1YxSKyAn2xXt4thBSLnLd338SSBXZCRK3cocqQfDJJG30z5V3cMXrSQkO3eGOR4e8HSUIcK+RsSQQGxtzBqDFNwK7/7TqN7KvmqyRwKR5hu5RTj6116bf2Vkh+x27dwGxNcRKCg35SzyO3PMAerrzBQCSRg1n+JdMa4tJYkYBmXbOeUkENyvjfkbHK3sxrFy8QK1kBFGO9k5rZLc48MwBV43HQIgDEnpyjI6jIWVTtWG4y1hrWwnmTd1TEeRkd45CRZ9ud1zWQ0mx7m3ii5ubu40j5j58qgZ/CvJxTon2uzmgDcpdfA36rqweMn2DqpoOfD2jLa28cK78oy7HcySNvJIx82ZyxPzrJ5qoWnaFFGoTUVe0mXZw8chiYjq0UqqVZT1G4O/Sux+0W3fw2iXF2/ktvBJj6ySBYwPctQWS6ukjRnkYKqgszMcAADJJPyqqcNaggE9/cssK3br3IlYKRbxJyQ7NjxPl5MeQcVyXQLi+ZX1LljhUhks4251ZgcqbmTbvcHB5B4cjfmrpjmjtb+V9SADSMfs11JjuRD1WBSdoHA6g/nOuT8Kh2agT3/APCGmlLghRDdQxuuZo1JKlDnAlTLYBxzAkeley17RbBh47mOFh8Udye5kU+YKSYP3ZHoa82kX8bTz3+BDa90sayPhBMEZmac5xhBkKpO5GT0Iqt6324aaH5YopLtx8JWIBSfYyeL7lxQZrVNV/hUfZbLma2YgXVzgiMxAgtDCSP4xn+EkeEKTuTWU1XTZ0uluYI45wsYjELt3bR9eZoHIKgsCoIbGyjxDpVFHarqk4/kOkOq+TS8/KPmSEUffWF1PijV3yLvUrGwHmkckbSY9hEJG/rCg2zw1byK1zcXKdy08oYIzoxSOONI4+ZkJXJ5WbYn4hXpvuK7OIEy3UCY3PNKn92c1oP+A4rlsy3eq6ix/wDb2svKf507Z/CslZ9l/OMRaPcjPSS7v44yvvyImfwNBnXnl4kvSiF49Kt3HMRlTcuNwPr1A/RG/UjG3LS1SKNY41CogCqqjAVRsABWjrHse1a0DS2d0kTg8yQxzueYeYLMioT8xg+de237bb21HdajpzmZduZeaPm9ypQg/wA04PlQbrJrSPbDqX2y5ttIsyHczd5Ny7hZX5sA49A8jt6ZFLjj/WtUHdWFk1sjbGU8wKg/81wFXbO4GfTerp2cdl8emqZJGEt048cm+FBOSqZ33PVjufYbUD/Q9Yf8P/z7qir1yUoOVKisZxBxJb2UJlupVjUdM9WP6qqN2PsKDJM1at497ao7djb6cBcXBPLzKOaNGPkMfnG9ht752ql8Sdo1/rcxtdNikSE7FU+N19ZnyAi/s5x6k1f+y/gK2sS4aJjeIELySFGwsgJXuuQkIPA2R8XuQRQVTQOy6WeVbzXnkkllPgtgcySHqA+CAigb8oICjqV3Fbj0V4zCFij7pYyY+7wq8hQ45cISuPkcV4neSKd5JYmkU+GN4vGY49vCY9mBLbkrzZ2zgKMd3DcnMkrDOGnlYZBGRzYBwRnyoMfxnOI5bGSTaFLod6xOFUtFKkLN6DvGUZOwJFWUPXC6tlkRkkVXRgVZWAKsD1BB2Iqtjs/hXaCe8gT/AIcN3KEH7qsWC/IYoLDe36RRtJM6xooyzOwVQPcnaq5pDtfXi3hUrbwq6WoYFWlaTAkuOU7qnKORM7kFjgAivRacBWiyCSRXuJF3D3Usk5HoVEhKqR6gZqwsQN+mP8KDhcWiSIVkVXU7FWAII9wfeucUKqAFAUAYAAAAHsB0rCScc2Cyd215bB84x3yZz99ZuKUMoKkEHcEHII9iOtByIrwposK3DXAQCVwFZ99wMDp0BIVQSBkhVB6DHuNaI7Qe2C7luZLXSg6ojGNpY0LSOwODyYB5FyCARucZ26UG77rUI4hmWRIx6uwX+/FVvUO1fS4fjvImPpFzSH+zBrR1jwDeXJ55rTULh23LTSJAp+bS8xPzzVp07sdujjFnYQj1nmuLhx9Fbuz91BYdR/KFsEyIo7iU+XgVFP1Zs/1axbdsOp3AP2DS25fJnWVwPmQFX8azGn9kVwvW/WH2s7OCA/01HMfmayK9jdqxBupry6Pn39y5B+i4P40FDvu0jXIhzymyjA35WktQflymfmPyG9Xjsx7SV1aOSOeNFnjALqN0kQnHOoOejdR7jfes7p3ZvpsGO7soMjoXQSEfWTmNVDjDs0ukvxqGiOkUxGJIjhVbYKSuRykEAZU43GRvQeLt7vZJWsrC3BZp5OYxghefBCRKSdgMluu22fKsponBmpLGEhNjpseB/s0XfzHbfmkkGC37W/zpwV2d3Zv/AOEdYlWS4UcsSKQVTYrk4AUYBOFUdWyTmtm4oKKnZJBIQb64u7w/864cJ9EQjA9s1YdL4Msrb8xawIfURrzf0iMn76zVRQAuOlMUqaCOWhQVNKCOWgFTSgUpSg192j9qkenDuoAJrtvhj6iPPRpMeZ8lG59hVL0HsxvNVmF5rkjoh3WI+FyvUAL0hT2+I7/M8f8AQNqC3Bmjv4+8JLd7mZZMnq3MATk+ua6L7sJ1SU5lvopPeSW4Y/ihoNhG1tdO5jY3drbKeXnglaNo2KqFByGEiNhRk5Izk4yST02PaPplqrGa+iklkcyStEsjgtgKAoUHCqiqo36DPrWuI/ydb7PimtCP+pN/+VZmx7BJ1Hjax+ZjuH/vdR+FBZbzt/01Ph+0SfuQ4/7jLWGuPyjoicW9lNIfLmkUH7lDf317rXsVlU/7VbKP+Xpltn+lJzN+NZiLssf9LU77HpC6Qj7o1GKCtWHb26zIL6xe3ic4EmX2HmcMg5gM74NbhRsgEbg+laT7XeziC20xrhJLmWVJIxzTztJ4WPK2AdhnIrZ3AN6ZdKs3PUwR5+YUL/hQZyeZURmchVUFmJ6AAZJPsBvXz7xZxLqGuzPDpkUhtIzy+AhBJ6NKxIG4Gyk7DrvWwO3fWTBo7IhwZ5Fh/mbs4+oTB9iaz/Zxw+tppdvGowxjWWQ43MkgDMT79B8gKDT2m/k93sijvnt4B5+J5Xz7hcJ+NZng6a40PWE025l722uAvdNuAHbIRlBJ5cupQrnzBrd4rV/blw1JLbw3dsCZbR+c8vXuyQxYY68rKrfLNBs/Naa7CzyX+qRHykBz+7JKvX617JPyg7UWQdUkN0Vx3XKQgkx1L9OTO+2T7V6+xDhaaCGe7uwVlu2DhSMMEyzcxHlzMxOPQD1oNnYqaUoFKUoFKUoFKUoFKUoFKUoFKUoFKUoFKUoIxSppQRTFTSgippSgoXbeP9RXH70X/dWsj2VH/Ull/wBIf/ZqxXbtJjQ5vd4h/aD/ACrMdmC40Wy/6Cn78mgpH5R7fyO0HkZ2/BD/AJmts2a4jQDyVR+ArVH5R6fyG2b0nI++Nv8AKtq6bJzQRsPNEP3qDQemuJWuVKDDRcHWSzd8tpbiXOecQx82fUHGx9+tZgLU0oFKUoFKUoFKUoFKUoFKUoFKUoFKUoFKUoFKUoFKUoFKUoIqajNM0FW7TdBa80m4hjGZOUPGPMvGQ4Ue5AIHuar3YfxalxpyWxYCe2yhQ7Ex5JRgPMDPKfQj3FbJIrWXGXYws9wbrTpzaXBJZscwVmPVlKHmjJzvjIPpQcPyhowdIQk7i4THvlHBxV84TfNhak9Tbwn+zWtX23Y3qF1Kn8MX/ewxnIRHkct6jxqoXP62CcVuKCIKoVQAAAAB0AAwB91B2UpSgUpSgUpSgUpSgUpSgUpSgUpSgUpSgUpSgUpSgUpSgUqKUE0qKUClKUEioxU1FAxU0qKCaVFTQKVFTQKVFKCaUpQKUpQKVFTQKUpQKUqKCaUpQKUpQKUpQf/Z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80" name="Picture 10" descr="https://encrypted-tbn0.gstatic.com/images?q=tbn:ANd9GcTVTxUpuMI0Hk6ozjT1Ddm48PuTHFTaESfJN87ys6C_MQfeuMVy3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20700"/>
            <a:ext cx="8382000" cy="593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AutoShape 12" descr="data:image/jpeg;base64,/9j/4AAQSkZJRgABAQAAAQABAAD/2wCEAAkGBxQPEBQUDxQUFBQWFRcVFBUUFBQUGxYUFBcXFxYWGBUYHCggGholHBgYITEhJikrLi4uFx80ODMsNygtLisBCgoKBQUFDgUFDisZExkrKysrKysrKysrKysrKysrKysrKysrKysrKysrKysrKysrKysrKysrKysrKysrKysrK//AABEIALcBFAMBIgACEQEDEQH/xAAcAAEAAgMBAQEAAAAAAAAAAAAABgcBBAUDAgj/xABPEAACAQMBBAUIBQgGBwkBAAABAgMABBEFBhIhMQcTQVFhFCIycYGRobEjM0JSchVic5KissHRJDRDRIKTFlSDwtLh8RclNVNjhLPi8Aj/xAAUAQEAAAAAAAAAAAAAAAAAAAAA/8QAFBEBAAAAAAAAAAAAAAAAAAAAAP/aAAwDAQACEQMRAD8AvGlKUClKUClKUClKUClKUClKUClKUClKUClKUCoTt5tNPHLFYaYA17cAnebitvCOczD34z3dvAGas2Bk8AOZqs+i6Zb7UdUv8hszLbwnIOIYx9nuDYU+OKD30zozmhfyhtUvDdkcZAUMZPPBicHeTPZkeyt6LbV7GQQa3GISTiO7jybeXHaTzib808PGpxWtqOnxXMbRXCLJGwwyOAQfZ/Gg9o5AwDKQQRkEEEEHtBHOvuqqu9Av9nyZdIZruy4tJZSlneMcyYSOPfy494bnUu2M24tdWQ9QxSVfrIJMLImOfD7S+I+FBJ6UpQKUpQKUpQKUpQKUpQKUpQKUpQKUpQKUpQKUpQKUpQKUpQKUpQKUpQK1tQv47aJpZ3WONBlmY4AArV2h12HT4GmuX3UHADmzseSIvNmPdULstn59ckW51dTFaqQ1tYcsj7Mtwe1iD6Hs78hGNs9bv9cgPkKtb2TusURbzXvHY+9YgFZj3gdvISjQNEiudNtLrRitrOsQ3SnFHYfWQ3C/bG+GGTxUkkHv7G3VpMi2c9nD13klwJGgTCs0RjeI9WDwJAfIHhUO0/UDaXEs+isZonYyXelSgwzxMfTkhjcA55ndGR6+GAmOyu2y3UrWt4htb5ODwOeD/nxPydT7/XzqXVBNR06x2ntBJGxWaM4SQApNbSjjuOvAjB7Dw7R2GuLpW211o8y2m0CkoTuwXyglXHZ1mBz8eY7QedBatQPbXo3jvH8psnNpfKd5Zo8qHYffC9p+8OPfnlU4t51kUPGwZWGVZSCCD2gjnXpQVhs30iTWs4stoI+om5R3H9nL2AkjgM/eHDv3as4NniOVczaLZ+31GEw3cYkQ8uxlP3lYcVNVvA99suwWTfvdK5BwMyWw8R93j6vw8iFuUrU0rU4ruFZrd1kjcZVlPw8D4GtugUpSgUpSgUpSgUpSgUpSgxSs0oFKUoFKUoFKUoFKUoFKUoFcfafaKLToesm3mYndiiQb0k0h5JGnMn5V8bXbTw6XbGe4P5sca+lLIeSKO/x7K4ux+gTSyflDVQDduPoYua2kR5Ig++R6Tc+yg+dA2Ymup1vtZ3WmHG3tQd6K1Xs4cml727+VTelKBUM6U9Niawlucblxbr1tvOuBIkikboVueCcAjtzUzqHbbt5Tc2NgOUsvlE4/9C1IfB8Gk3B7DQczanS2s411a1xHcxxo94g81LmIAGVXUcN8ZJDc+FTS/wBPhvrfq7iNZIpFBKOM8xkHwI7xUb26u/KZ7fS4+LXDCS5/Ms4zl8/jI3B6zUzUYGByFBUM+lX2zDmWx37zTS2ZLc5aSEHiWXHZ+cP8Q+1VkbMbR2+pQCa0cOp4MOTI2M7rr2GusRVdbQbGzWNwdQ0PCS87i05R3C823RyV/V28sHOQsavl0DAhgCCMEEZBB5giuNsltNDqduJoMgg7ssbcHikHpI47D867dBXF/svPo8zXWiDehY71zp+TusO14B9l8DGP+lTLZvX4dQgEtu2RnddG4PG49KORfssO6urUN2m2dlhmN/pOFuQPp4CcR3iD7LDkso+y/sNBMqVxtlto4dSgE0BIwd2SNuDxSD0o3XsI+NdmgUpSgUpSgUpSgUpSgUpSgUpSgUpSgUpSgUpSgVp6tqUdpBJNOwSONSzE9w7AO0nkBW2zAAknAHEk8MAduaqG+mbanUOphLDSrVwZnHAXEo+yD2ju8CTzIoNnYvTpNcvfytfoVgjJXT4G5BQfrSOR9fafBRVrV528CxoqRqFVQFVQMAKowAB3Yr0oFKUoFVjY6wp2tuIpfNItEhg3uGfQlYLntO8eX3Ks6oF0idHCao63EEpt7uMAJIM4bdOV3scQR2MOXjQRm91Y6TtNNc6irLbXEQhgn3SVRfoyASBw4q2Rz455VbNhqEVwgeCRJUPEMjBh7xVWnaXUNOTqdobLyu2xg3MKCUY75FIweGTkhT663NP2O0nU1M+kTvbPwy1nKYyp5gPCfR9WBQWhWKrO4sdf04FreeHUYl+xMm5LjtAIxk+JYnwrt7BdIEWql4mje3uohmWCTngYBKk4JAJAOQCMig0NtNDmspzqmlLmYD+l24zu3UQ5nA/tBzyBn5GW7N67DqFslxbNvI49qsOasOwg11KrDXbR9nrxr61VmsJ2HlsCDPUueAnjXsHf6/VgLPpWvYXsdxEksLh43AZGU5BBrYoK5270qbTpjqumDLADy63Ho3EQ+3jsde8ce3vBmOzOvw6jbJcWzbyNzHajdqMOxhXUYZGDxqj9bWXZPUxPbgnTbpsSRDkjc2VRyDAZK94yOygvGla9heJcRJLCweORQ6MORVhkGtigUpSgUpSgxWaVigzSlKBSlKBSlKBSlKBXxNKEUs5CqASSTgADmSTyFR/a7bS10tR5QxaV/qoIwWkkPYAo5Anhk4FVvqMmoanqljBqsfU2VwZJFtFfiUhUtmYrgkkleGfYKDpa7rFxtJK1npRaOxVt26vMECTGDuRdpHPh29uBzsjQNFhsLdILZdyNBw7ye1mPax7627S2SFFSJVRFGFVQFAHcAK9qBSlKDxkukV1RmUO+SikgFt3G9gduMj317VCOlzZpr/T2MO8J7c9fCVJDZQecoI7SOXiBXG2V25e3t4JL+Tr7OYKI74KAYnPAwXSrnDA8OsHA9tBaFK+IpAwDKQVIyCDkEHkQe0V90GCM86q7pB2Fa2zqOi5t7qLLyRxYCzJzbzOW9zJHI8eGatKsUEX6O9r01eyWYALKp3JkH2ZB2j80jiP+VcDajTxb7RabcxDdNwJYJscN7dQspPjx/ZFR+0i/0e2j3B5tnqAwvYquTwH+FzjwEgqUdJ9+lrdaTPMd2NLtldjyUPGV3j4DOfZQWBXnNCrqyuAysCrKRkEHgQR3VG9Q28so2EcUnlMzehDajrnb9Xgo8WIFaOh67e3motGUiht4FzOqnrW61x9HC0uN3fC4dgud3gMnNBGL/T73ZmRprBTc6YzF5bYnLQZ4syHmF8eXeO2p9sjtfa6rFv2j5IA3424PGT2Mv8RkV3qq3bzo6aNzqGiE292mXaOPAWX726vIMfu4w3dmgtOuTtToMeo2kttN6LrwPajj0XHiDxrldG22A1eyEpAWVD1cyDkHHHI8CMH3jsqV0FN9C2syWVzcaPeHz4nZoM+HF1XwIw48C1XJVQ9NejvazW+r2g+kgdFmx2qD5jHw4lD4MO6rP0PVY722iuITlJUDr4Z5g+IOQfVQb9KUoFKUoFYpSgzSsVmgUpSgUpSgVBdrtt3WcWOkoLi+b0jzjtxwy0rDkcHOPf2A+e1m009zcHTtHwbjH9JuPsWqHgePbJ3D/wDDvbHbJQaVDuQgtI3GaZ+LyvxOWPdknA/60Fe9FGzPWajfXV9Ibqe3m6hJX4jrAMu6g8iOAHcDUy2gi/760xz9y7Qesoh/ga0Oh1Qba8cf2moXLfFQPlW30k3HkvkN4fRtrtetP3YZ0eJz7CymgmlKwrAjI4g8Qe8VmgUpSgxVQOqaJq8lpcKG0zUyWCuAUjnc4ZePADOB6incauCob0sbNDUdMlUDMsQM0PfvICSo/EuR7qCMXElxsrKCN+40h2xj0pLRmPAA9qEkYzz8D6Vn6bqEdzEssDrJG4yrKcgj+fhUE6Idoxq+mGG6xJJCOpmDjIeMg9WzA88qCD4qajl3BPslddZDvzaTM4DxkljAx8e/uP2uR44NBdFK1dN1CO5hSaBg8bqGRh2g/I+FbVBDOlXZU6np7LEPp4T1sBHPeXmgP5w4evFczZme12n0tI75d6WFlWdMlGWZBjfGOIDAn3kdlWNVY7U9EgubtrmxunsjLnr1jDYck5Zl3WXGe0HIJ40H1cz29i/5N2fiiF5IMSSqN4W6dsk0nElgDwU9uPAGb7NaFHp9skEWSBku7HLSSMcvI57WJ41q7H7I2+lQ9XbKSzcZJXwXkbvZu7w5Cu/QKUpQVfsRALPaLVLdPNSVI7hFHLjgsQPxSMKtCq2uo+q2thbl11iy+soSfko91WTQauqWCXUMkMw3o5FKMPAj51UXRZqsmkahNo16fN3y1q54Ak5bAJ7HGCPzgR21c9Vt0z7HteW63doCLu189SvBnjBDEA/eUjeHt76CyKzUT6NNrRq1gkpx1yfRzqOyQAecB3MOI9eOypZQYrNKUClKUClKUClKUCoTtTr81zOdO0ojryP6Tc80tIzwPHtmIPBc/wDLmdKG3zWv9C036S9dTvFcN5OmN4s3c27xGeAHE9me30V6ckGlWzKPPmjWeZzxaSSUbxZmPEnjjj3UHW2W2ch023ENuDz3pHbi8sh9J3btJ+FdilKCu9A2jtdHknsb1/J36+WaN5AQksU7mRWV8YBG9ukH7td7WNS0/UbWWB7q3aOVChxNHkZ5MOPMHBHqrp63oFtfIFu4Y5gOW+oJX8Lcx7KiNx0NaU5JELpn7s0nwBJoPDZaO/sIlt47zT7yJOEbSStG6p2DK72QOzu76kJOoS8rixh/BHJcH2ZkQVHD0IaZ3XH+d/8AWsDoR00eiblT3iYZ/doO9JslcTf1jVLxvCEQW6+zcTOPbXMudgbmHz9O1S7SQfZuX8pjbHYQ3L18a1f+zKazG/pepXaSLxWO4cSxN+aygDgeWcGpvs7qLXNtHJIoSTBWZB9iZCVkT2MDjwxQcPZ/auQSra6tELa6PoMDmG5x2xScg35hOa7m0uqx2dpNNOwVERjx7Tg4Ud5J4Yr31TTIrqMx3EayIeO6wzgjkQeYI7COIqJT9G9q0qyXk91cRRnMcFzcGSJMeBGW4feJ8c0Ea/8A540GSG3uLqUFRcFBECMZSPfy/qJbA/D41auoWUdxE8Uyh43Uq6nkVPOuNqG2mnWY3ZLu3XdGBGjqzDHIbiZI91cv/TmW6O7pdjcTZ5TTqbWAZ7d9xvNjuAoIlsHLJoesyaTKxa2nzLak8d3O8R7wrKfFM9tXHUK2d2Nk8s/KGqSJPebm5Gsa7sUCcfNjzxJ85vOP3jU1oFKUoFKVydf12OzUb288r8IYIxvSSt3Ivd3seAHEkUGvtbrj2sapbJ113MSlvFnm2OMjnsjXmSfAdtVhs5trqmn6slprnnJcMFUlYwELnCNGyDDLvYUg8vDtn+mW4sxLqGryRpO67pJbzLeHOVt4yeZzxJHFm9QqKbjbTahbXEcLRWFm5dZpFKvcPkECMfcyq/Ht4AN/pPPkeoaXqJ+qilaCc/dSYYDHwGX+FWSjAgEEEEZBHEEHkQa0tb0mK9t5ILlQ8ci4YfEEHsIOCD2EVXGkaxNs3KlnqRaSwY7tpeYz1QPKKbuwP+XDO6Fq1ivmKQOoZCGUgEEEEEHiCCOYr7oKkey/0f11JI/NsdRbq2H2Y7hjlfUMnI8Gbuq264u2OgrqNlLbtwLLmNvuSrxjcepsezNfGxOqtd2MTy8JlBinHdPCTHKMdnnKT7aDu0pSgxWaUoFYrNKBUD6Tdu/ydGYbQdZeMhYADIhj5GaTuA7M/Kt7pA2x/J0aRW69deznctoRxJZuAdh90H3+8jGwux/kUUkl4RPeXPnXcredvFv7Idm4M44AZ9WAA5+hdHa21jcqZOtvbqF1lum4ktIp4KTxCZPt592NTYjaObTrKO11O0u0kgHVq0UDzrJGvokNGDxA4eyuhfbHXlv/AOD3728Y5W8yLcRqPuozgsi+HHwxXjANooz5502YeuaMn3Lig1dT6W1iJEWnX747WhMQ+OT8K8LPplQn6bT72PxVN8D37prvJrWrp9bpsEg7TDeqvuWRP411dmdphevNE0MtvPAU66KUKcdaCyEOpKsCAeVBybLpT02Q7rzmFj2TxyRftEY+NSnT9ThuV3reWOVe+N1cfA17ywq4IdQwPMMAQfYapvpj2cs7KOOewBt795FESWxZWlBJ3/o05fiAGTgcc0F0UqL9HIvvIE/K3GfJxnd3ur+yJN3hvfHGM8c1KKBUG2k2DlmumudPv5rKSTHWqoLxyMBuhym8AGwAM8eVTmlBAothbxlxcazeN39UqQ/LJ+NeqdFtm39ae6uj33F1K3wUgH21OKUHG0rZSytONvawRn7wjXe/WIz8a7GK8rq5SFGeVlRFGWZiFAHeSeVQW86VIHcxabBPfyg4+hQiPPjIRwHjjFBYFKry41DWZYmkmNlpcIUlnlbr3Qd5zhPf7qht1tJZyMVmvNT1Z+RS2VreIntwsW6ce00FxaptDa2g/pNxDF4PIqn3ZzmuKNvYZR/QYLq8PYYYGVDnt62XdXHiCagmkXs8X/hezgi5YknYBvWTIob9qu0ItpLrm9nZL4BZWA7sEOPlQd6S41ScbzC206LmzOwuZQvbw4RIfHLCo/Y67BFK6aNHLql63CW6dt5Fzj07g+aqfmR4HCt+z6M+uIbWLue/PPq2ZooQRy+jRuPv9lTqys44EEcKLGi8AqKFA9goIPY7Avdyi412YXUg4pbJlbaL1IfTPPieeeOanscYUAKAABgADAAHIADlX1SgVqapp0V1C8NwgkjcYZWGeH8D49lbdKCrejyabTNUn0iZmkhCGezZuJWPPoZ7scPWp76tKoRqNqBtJaSdrWM6579yRSB+2am9AqK6QPJNUuYOSXSC8i/SLiK4A90Tf4jUqqJbdnqHsrsHHUXSpJ+huvoXB8AxQ/4aCWUrNKBSlKBUa272vi0i2MsnnyN5sMIPnSP/AMIyCT/HFbu1e0cOmWz3FycKvBVHpO55Io7z8OdV5sDoE2r3Q1fVhw52VufRRRyfdPYOY7z53dQdno42UmEjalqh376cZVTyt4jyRVPotjh4Dh35sKlKBWrqOoRW0bSXEiRRrzd2Cge09vhWjtJrXkka9WnWzyt1dvCDgySHjxPYijLM3YAa0NM2U3nWfUmF1cjBAYfQwHugiPAY++cse/soOXcbRX2pEppEPUQ8jfXaFQR3wQni/gWwK7FlFbaNb/TTec7b0k0zZkuJm4ZxzZuQCqOAAArldKu2Mmk20Zgjy0rbnWspZIQMecwHM8eA8D6j77GwWLYnjuUvbhh51xI6vJx5qi/2S8PRUDlxzQbHl17ff1WPyKE/21ymZmHfHb8k9chz+ZW7omy0Fo5lAaW4b07iduslbw3jwVfzVAHhXbrNApSlApXheXaQoXmdY0HNnYKB7TUel6Q9MTnfW/8Ahfe/dzQSilRUdI+ln++wfrEfwr0XpB0w/wB+t/bIB86DX6UdmZNU06SGBsSBlkQE4DlPsN6xnHiBTo416C6tuqjiW2ngwlxahRGYnHDIX7p7DW0dvtN/162/zU/nUH2n2ksp9RspdJl6y/M6RN1KtuyW7H6RZTjDALxB5jHhwDudK1tG7aebzJshdYuhkhRvIRE0hHJN/AJPDj41NtPsYoEC28ccaADdWNVUY7MAV6Xlqk0bRyqrxupV1YZDKeBBFQm2v30OZLa6ZnsJG3bW4Ykm3Y8reZjzXsV/YeWaCeUrGazQKUpQKUpQKUpQQ7bhjb3em3XYlybeT9HdIUGfU4SpjUc6RNMN1plzGnphOsjI5iSIiRMHvytcbU+kuC10m3vnBdp0AjiUgFpQPpAT2BSDk0E8rg7dad5Vpt3EPSaFyv41G8n7QFVfpvTFqNyd6DTOtTj9X1zcufnhcVJNP6XLZiItSgnsXYY+mQlDngcNjOPWuKCZbIap5bYW0/8A5kSE/ixhv2gaVDOhzWYk05od8EQXM8SEHIKb++pB7Qd+lBZdaWsanFZwPPcMEjjUszHuHYB2k8gO2ti4nWNGeRgqKCzMxwAo4kknkKq5bWTai6EkoaPSYH+iQ5U3ci/bI/8AL4kZ7uHMnAamhaPLtNdi/wBRUpYREi0tm/tBn0n8OAJ7+XIcbgUYGBwHdXzDEEUKgCqoAVQMAAcAAOwV90ClKUFU3e3ttabQXS6iWjEUUUNs+6zKgdRJMSFBILEx8cckFS7/ALQ9M3c+WweoNk/qjjnwxXR1TZizu3D3NtBK4GN+SNGbA5DJGSPCtix0S2txiC3hjxy3IkX5CgiF10jxTZS1sb28UgjK2zLGw8TJjh7KrnaTUrSFg1/s4YYmOOsWV4jx/Roq73hmv0JXC256r8m3ZuADGIJCwIzxCnd9ucY8cUEe0bYawnt4prGS7hSRFkjMV3cLwYZGVZiPZXJ2ostX0eJrmzvWvIIhvSw3KIWEY5tvgAsAO7B9ddrYbXbOy0qziuLu2jdYELK88QILDeIxvZyM1qbfdItgun3KwXMU0rxNGiRsHy0g3c8OGBnPsoJTsVtImqWUVzGN3fyHTOdx1OGXPaM8j3EV3KqHo42x0zSdMhhmu0Mp3pJAiyPhpDnd81ewYHrBqQnph0n/AFlv8if/AIKCL6XZLr2uX6amGeGzJSCDfZFGJCochCMkhc/4u4CrBTYHTQMCxtvbEp+JGarHUNutPt9Xj1Gxn30mHUXsXVyK279mZQwGcbq5HPh41YsPSZpbjheRD8W8vzFB7ydH2mNzsbb2RhflWpL0W6S/OzT/AAvKv7ritsdIOmY/r1v/AJg+VfDdI2lj++wexifkKDmt0SaOvE2uAOJzcXGAB35k5Vy02z0TSSY7CNXkxgraRGRj4GU8D+sa4fTLtraXunGKyvFL9YrPGof6VORXOMcCQ2Pza73R7tDo1lYQ9TPbwuUBl6xlEpkx5+/288+GMYoNWTpP1CZiLLRrgr2NL1i59gQAfrGsalLrerW0ltLp9tbxyrus80ud0c94KGJ3hzBxzxUsfpJ0sc72H2Fj8hWlP0t6SnO6z+GKVvktBJtmtOe1tIIZpOueOMI0hGN7H8hw9ldOq/PS/YH6tbqT8Fu5+eK8j0sxn6rTtTfuxbD/AIjQWLSq6HSTcP8AVaNqJ/HGUHvIr4bbPWJD9DorAd8s6r7wQKCyKVXDahtHKPMtbCH8buxHuf8AhXmdK2jm9O8soB/6SFz+1H/GgsuvlnA5kD1nFVm/R/qk39Y1qbB5iJDH+6wHwr4HQrbyYN3eXs/g0igH9ZWPxoJzf7T2UIPXXVuveGlT5Zql9hdlE1S+eF2WXTrCWVot3O7J5Q28iBu0DdyfVjtqxbHoi0qL+7mT9JI7fDIFSvStIt7JClrFHChO8QihAWwBk45nAHE91BuwxKihUAVQMKqgAADkAByrn7Ry28drK96EaBELSB1DDAHLdPM9g9dfd7rltAMz3EEY75JY0/eNQLX3/wBIruO0tn3tPhKy3cyHKyyc0gRxwbvOOWfAUHG2F2CN5bNch3s0uJnlhgj5JCcBPSyckLn1Y5Uq44owqhVAAAAAHAADgAKUFN7Y9INle3Ztbido7GEgzdWrsbuQH6sFR5sSnn948uHGu/D0w6REipG7hVAVVSB1CqOAAGBgVyte08aDrCXqKPIb1uqul3QVilY8H8AT536w7RVnnSbduJhhOe3q0OfhQQRum7TByM5/2X8zXhJ056cOS3J9Uaj5vVgjRbb/AFeD/Kj/AJV6pp0K+jFGPUij+FBWK9O1oxxHa3bnwWP+DmvePpbll+o0m9fPI4IHvCEVZ6RheQA9QxX1QVsu22ryfU6K4/Szqn7wFe4vdoZsbtvp9uDz6yR5CP1GxVhUoIAdB1uYfS6lBB+gtg3xcivC86L3u1K3+qX06HG9GHVEOOI+j4rz8KsasE4oK8s+hfS4/Sjlk/STN8k3RXat+jjS4+VlAfxKX/eJqRS30aenIi+t1HzNaM+01nH6d1bj1zR/zoMW2y1lF9XZ2qfhgiHxC1uLpsI5RRD/AGa/yrhTdIemJzvbf/C+9+7mufL0taSpwLrePckM7fEJiglraZCecMR9caH+FasuzVm/p2ls34oIj81qMDpWs2+pivJf0drIfnWV6Q5HOIdK1JvFoREP2zQdl9hdNbnY2vsgjHyFeZ6P9M/1G2/y1rlHa/U2P0Wiy475buGL4bpr0XVNbk5WFpF+kuy//wAa0HTTYHTR/cbb2xKfmK2ItjtPX0bGzH/tofnu1xlj1x+b6dF4BJ5fjla+JdA1iT0tWjiHdFYxt8XbNBJotAtV9G2t19UMY+S1sJp8S8oox6kUfwqJDYm7f6/V71u/q1hh+SnFfQ6Nbdvr7i/m/SXk2PcpFBLpJY4/SZE9ZVa515tVZQfW3dsn4pox8M1xrfov0pDnyRXPfJJLL++5rr2eydjD9VaWy+qFP5UHMn6S9LQ48rjY9gjWSQn1bimvgdIlu2Opgvpc8tyzmAPtcAVK4bZE9BFX8KgfKvWghw2xuX+p0m9bu6w28I97PX1+VtWk9DT7eL9NeAkesRoR8al9KCKCLWJOcmnwj82Kecj2l0FZ/IN+4+l1Nh+gtYY/dv79SqlBFhsaW+uv9Rk9Vz1I90Cp86+02DsvtxyS/p555v33NSalBxbPZKxh4xWdqh7xBHn9bdzXXiiVBhFCjuUAD3CvulApSlBz9e0iK+tpLe4G9HIpU94PYw7iDgg+FVxo+37aWnkF9DNPcWxMQkiMW7JEoHVMS8gIbdIyMdlKUHXHSJM4+i02Zs8t64tV/wB81ldq9Vk+r0qMdxe9i+Sj+NZpQYbUdff0LSwj/HM7/umvgQbRueMmmRjwE7Ee9aUoEmz+uyelqkEf6O1Vv3hWBsPqT/Xa1cf7OJE+RpSg+W6MJH+u1bUW/DLufzr6TohtD9dPfTd/WXJ4+4ClKDYg6IdKQ58nLfillP8AvV0YOjjS05WUB/Epf94msUoOna7KWMX1VnbJ+GCMf7tdCKxjT0Y0X1Io+QpSg9wKzSlApSlApSlApSlApSlApSlApSlApSlApSlApSlApSlB/9k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2" name="AutoShape 14" descr="data:image/jpeg;base64,/9j/4AAQSkZJRgABAQAAAQABAAD/2wCEAAkGBxQPEBQUDxQUFBQWFRcVFBUUFBQUGxYUFBcXFxYWGBUYHCggGholHBgYITEhJikrLi4uFx80ODMsNygtLisBCgoKBQUFDgUFDisZExkrKysrKysrKysrKysrKysrKysrKysrKysrKysrKysrKysrKysrKysrKysrKysrKysrK//AABEIALcBFAMBIgACEQEDEQH/xAAcAAEAAgMBAQEAAAAAAAAAAAAABgcBBAUDAgj/xABPEAACAQMBBAUIBQgGBwkBAAABAgMABBEFBhIhMQcTQVFhFCIycYGRobEjM0JSchVic5KissHRJDRDRIKTFlSDwtLh8RclNVNjhLPi8Aj/xAAUAQEAAAAAAAAAAAAAAAAAAAAA/8QAFBEBAAAAAAAAAAAAAAAAAAAAAP/aAAwDAQACEQMRAD8AvGlKUClKUClKUClKUClKUClKUClKUClKUClKUCoTt5tNPHLFYaYA17cAnebitvCOczD34z3dvAGas2Bk8AOZqs+i6Zb7UdUv8hszLbwnIOIYx9nuDYU+OKD30zozmhfyhtUvDdkcZAUMZPPBicHeTPZkeyt6LbV7GQQa3GISTiO7jybeXHaTzib808PGpxWtqOnxXMbRXCLJGwwyOAQfZ/Gg9o5AwDKQQRkEEEEHtBHOvuqqu9Av9nyZdIZruy4tJZSlneMcyYSOPfy494bnUu2M24tdWQ9QxSVfrIJMLImOfD7S+I+FBJ6UpQKUpQKUpQKUpQKUpQKUpQKUpQKUpQKUpQKUpQKUpQKUpQKUpQKUpQK1tQv47aJpZ3WONBlmY4AArV2h12HT4GmuX3UHADmzseSIvNmPdULstn59ckW51dTFaqQ1tYcsj7Mtwe1iD6Hs78hGNs9bv9cgPkKtb2TusURbzXvHY+9YgFZj3gdvISjQNEiudNtLrRitrOsQ3SnFHYfWQ3C/bG+GGTxUkkHv7G3VpMi2c9nD13klwJGgTCs0RjeI9WDwJAfIHhUO0/UDaXEs+isZonYyXelSgwzxMfTkhjcA55ndGR6+GAmOyu2y3UrWt4htb5ODwOeD/nxPydT7/XzqXVBNR06x2ntBJGxWaM4SQApNbSjjuOvAjB7Dw7R2GuLpW211o8y2m0CkoTuwXyglXHZ1mBz8eY7QedBatQPbXo3jvH8psnNpfKd5Zo8qHYffC9p+8OPfnlU4t51kUPGwZWGVZSCCD2gjnXpQVhs30iTWs4stoI+om5R3H9nL2AkjgM/eHDv3as4NniOVczaLZ+31GEw3cYkQ8uxlP3lYcVNVvA99suwWTfvdK5BwMyWw8R93j6vw8iFuUrU0rU4ruFZrd1kjcZVlPw8D4GtugUpSgUpSgUpSgUpSgUpSgxSs0oFKUoFKUoFKUoFKUoFKUoFcfafaKLToesm3mYndiiQb0k0h5JGnMn5V8bXbTw6XbGe4P5sca+lLIeSKO/x7K4ux+gTSyflDVQDduPoYua2kR5Ig++R6Tc+yg+dA2Ymup1vtZ3WmHG3tQd6K1Xs4cml727+VTelKBUM6U9Niawlucblxbr1tvOuBIkikboVueCcAjtzUzqHbbt5Tc2NgOUsvlE4/9C1IfB8Gk3B7DQczanS2s411a1xHcxxo94g81LmIAGVXUcN8ZJDc+FTS/wBPhvrfq7iNZIpFBKOM8xkHwI7xUb26u/KZ7fS4+LXDCS5/Ms4zl8/jI3B6zUzUYGByFBUM+lX2zDmWx37zTS2ZLc5aSEHiWXHZ+cP8Q+1VkbMbR2+pQCa0cOp4MOTI2M7rr2GusRVdbQbGzWNwdQ0PCS87i05R3C823RyV/V28sHOQsavl0DAhgCCMEEZBB5giuNsltNDqduJoMgg7ssbcHikHpI47D867dBXF/svPo8zXWiDehY71zp+TusO14B9l8DGP+lTLZvX4dQgEtu2RnddG4PG49KORfssO6urUN2m2dlhmN/pOFuQPp4CcR3iD7LDkso+y/sNBMqVxtlto4dSgE0BIwd2SNuDxSD0o3XsI+NdmgUpSgUpSgUpSgUpSgUpSgUpSgUpSgUpSgUpSgVp6tqUdpBJNOwSONSzE9w7AO0nkBW2zAAknAHEk8MAduaqG+mbanUOphLDSrVwZnHAXEo+yD2ju8CTzIoNnYvTpNcvfytfoVgjJXT4G5BQfrSOR9fafBRVrV528CxoqRqFVQFVQMAKowAB3Yr0oFKUoFVjY6wp2tuIpfNItEhg3uGfQlYLntO8eX3Ks6oF0idHCao63EEpt7uMAJIM4bdOV3scQR2MOXjQRm91Y6TtNNc6irLbXEQhgn3SVRfoyASBw4q2Rz455VbNhqEVwgeCRJUPEMjBh7xVWnaXUNOTqdobLyu2xg3MKCUY75FIweGTkhT663NP2O0nU1M+kTvbPwy1nKYyp5gPCfR9WBQWhWKrO4sdf04FreeHUYl+xMm5LjtAIxk+JYnwrt7BdIEWql4mje3uohmWCTngYBKk4JAJAOQCMig0NtNDmspzqmlLmYD+l24zu3UQ5nA/tBzyBn5GW7N67DqFslxbNvI49qsOasOwg11KrDXbR9nrxr61VmsJ2HlsCDPUueAnjXsHf6/VgLPpWvYXsdxEksLh43AZGU5BBrYoK5270qbTpjqumDLADy63Ho3EQ+3jsde8ce3vBmOzOvw6jbJcWzbyNzHajdqMOxhXUYZGDxqj9bWXZPUxPbgnTbpsSRDkjc2VRyDAZK94yOygvGla9heJcRJLCweORQ6MORVhkGtigUpSgUpSgxWaVigzSlKBSlKBSlKBSlKBXxNKEUs5CqASSTgADmSTyFR/a7bS10tR5QxaV/qoIwWkkPYAo5Anhk4FVvqMmoanqljBqsfU2VwZJFtFfiUhUtmYrgkkleGfYKDpa7rFxtJK1npRaOxVt26vMECTGDuRdpHPh29uBzsjQNFhsLdILZdyNBw7ye1mPax7627S2SFFSJVRFGFVQFAHcAK9qBSlKDxkukV1RmUO+SikgFt3G9gduMj317VCOlzZpr/T2MO8J7c9fCVJDZQecoI7SOXiBXG2V25e3t4JL+Tr7OYKI74KAYnPAwXSrnDA8OsHA9tBaFK+IpAwDKQVIyCDkEHkQe0V90GCM86q7pB2Fa2zqOi5t7qLLyRxYCzJzbzOW9zJHI8eGatKsUEX6O9r01eyWYALKp3JkH2ZB2j80jiP+VcDajTxb7RabcxDdNwJYJscN7dQspPjx/ZFR+0i/0e2j3B5tnqAwvYquTwH+FzjwEgqUdJ9+lrdaTPMd2NLtldjyUPGV3j4DOfZQWBXnNCrqyuAysCrKRkEHgQR3VG9Q28so2EcUnlMzehDajrnb9Xgo8WIFaOh67e3motGUiht4FzOqnrW61x9HC0uN3fC4dgud3gMnNBGL/T73ZmRprBTc6YzF5bYnLQZ4syHmF8eXeO2p9sjtfa6rFv2j5IA3424PGT2Mv8RkV3qq3bzo6aNzqGiE292mXaOPAWX726vIMfu4w3dmgtOuTtToMeo2kttN6LrwPajj0XHiDxrldG22A1eyEpAWVD1cyDkHHHI8CMH3jsqV0FN9C2syWVzcaPeHz4nZoM+HF1XwIw48C1XJVQ9NejvazW+r2g+kgdFmx2qD5jHw4lD4MO6rP0PVY722iuITlJUDr4Z5g+IOQfVQb9KUoFKUoFYpSgzSsVmgUpSgUpSgVBdrtt3WcWOkoLi+b0jzjtxwy0rDkcHOPf2A+e1m009zcHTtHwbjH9JuPsWqHgePbJ3D/wDDvbHbJQaVDuQgtI3GaZ+LyvxOWPdknA/60Fe9FGzPWajfXV9Ibqe3m6hJX4jrAMu6g8iOAHcDUy2gi/760xz9y7Qesoh/ga0Oh1Qba8cf2moXLfFQPlW30k3HkvkN4fRtrtetP3YZ0eJz7CymgmlKwrAjI4g8Qe8VmgUpSgxVQOqaJq8lpcKG0zUyWCuAUjnc4ZePADOB6incauCob0sbNDUdMlUDMsQM0PfvICSo/EuR7qCMXElxsrKCN+40h2xj0pLRmPAA9qEkYzz8D6Vn6bqEdzEssDrJG4yrKcgj+fhUE6Idoxq+mGG6xJJCOpmDjIeMg9WzA88qCD4qajl3BPslddZDvzaTM4DxkljAx8e/uP2uR44NBdFK1dN1CO5hSaBg8bqGRh2g/I+FbVBDOlXZU6np7LEPp4T1sBHPeXmgP5w4evFczZme12n0tI75d6WFlWdMlGWZBjfGOIDAn3kdlWNVY7U9EgubtrmxunsjLnr1jDYck5Zl3WXGe0HIJ40H1cz29i/5N2fiiF5IMSSqN4W6dsk0nElgDwU9uPAGb7NaFHp9skEWSBku7HLSSMcvI57WJ41q7H7I2+lQ9XbKSzcZJXwXkbvZu7w5Cu/QKUpQVfsRALPaLVLdPNSVI7hFHLjgsQPxSMKtCq2uo+q2thbl11iy+soSfko91WTQauqWCXUMkMw3o5FKMPAj51UXRZqsmkahNo16fN3y1q54Ak5bAJ7HGCPzgR21c9Vt0z7HteW63doCLu189SvBnjBDEA/eUjeHt76CyKzUT6NNrRq1gkpx1yfRzqOyQAecB3MOI9eOypZQYrNKUClKUClKUClKUCoTtTr81zOdO0ojryP6Tc80tIzwPHtmIPBc/wDLmdKG3zWv9C036S9dTvFcN5OmN4s3c27xGeAHE9me30V6ckGlWzKPPmjWeZzxaSSUbxZmPEnjjj3UHW2W2ch023ENuDz3pHbi8sh9J3btJ+FdilKCu9A2jtdHknsb1/J36+WaN5AQksU7mRWV8YBG9ukH7td7WNS0/UbWWB7q3aOVChxNHkZ5MOPMHBHqrp63oFtfIFu4Y5gOW+oJX8Lcx7KiNx0NaU5JELpn7s0nwBJoPDZaO/sIlt47zT7yJOEbSStG6p2DK72QOzu76kJOoS8rixh/BHJcH2ZkQVHD0IaZ3XH+d/8AWsDoR00eiblT3iYZ/doO9JslcTf1jVLxvCEQW6+zcTOPbXMudgbmHz9O1S7SQfZuX8pjbHYQ3L18a1f+zKazG/pepXaSLxWO4cSxN+aygDgeWcGpvs7qLXNtHJIoSTBWZB9iZCVkT2MDjwxQcPZ/auQSra6tELa6PoMDmG5x2xScg35hOa7m0uqx2dpNNOwVERjx7Tg4Ud5J4Yr31TTIrqMx3EayIeO6wzgjkQeYI7COIqJT9G9q0qyXk91cRRnMcFzcGSJMeBGW4feJ8c0Ea/8A540GSG3uLqUFRcFBECMZSPfy/qJbA/D41auoWUdxE8Uyh43Uq6nkVPOuNqG2mnWY3ZLu3XdGBGjqzDHIbiZI91cv/TmW6O7pdjcTZ5TTqbWAZ7d9xvNjuAoIlsHLJoesyaTKxa2nzLak8d3O8R7wrKfFM9tXHUK2d2Nk8s/KGqSJPebm5Gsa7sUCcfNjzxJ85vOP3jU1oFKUoFKVydf12OzUb288r8IYIxvSSt3Ivd3seAHEkUGvtbrj2sapbJ113MSlvFnm2OMjnsjXmSfAdtVhs5trqmn6slprnnJcMFUlYwELnCNGyDDLvYUg8vDtn+mW4sxLqGryRpO67pJbzLeHOVt4yeZzxJHFm9QqKbjbTahbXEcLRWFm5dZpFKvcPkECMfcyq/Ht4AN/pPPkeoaXqJ+qilaCc/dSYYDHwGX+FWSjAgEEEEZBHEEHkQa0tb0mK9t5ILlQ8ci4YfEEHsIOCD2EVXGkaxNs3KlnqRaSwY7tpeYz1QPKKbuwP+XDO6Fq1ivmKQOoZCGUgEEEEEHiCCOYr7oKkey/0f11JI/NsdRbq2H2Y7hjlfUMnI8Gbuq264u2OgrqNlLbtwLLmNvuSrxjcepsezNfGxOqtd2MTy8JlBinHdPCTHKMdnnKT7aDu0pSgxWaUoFYrNKBUD6Tdu/ydGYbQdZeMhYADIhj5GaTuA7M/Kt7pA2x/J0aRW69deznctoRxJZuAdh90H3+8jGwux/kUUkl4RPeXPnXcredvFv7Idm4M44AZ9WAA5+hdHa21jcqZOtvbqF1lum4ktIp4KTxCZPt592NTYjaObTrKO11O0u0kgHVq0UDzrJGvokNGDxA4eyuhfbHXlv/AOD3728Y5W8yLcRqPuozgsi+HHwxXjANooz5502YeuaMn3Lig1dT6W1iJEWnX747WhMQ+OT8K8LPplQn6bT72PxVN8D37prvJrWrp9bpsEg7TDeqvuWRP411dmdphevNE0MtvPAU66KUKcdaCyEOpKsCAeVBybLpT02Q7rzmFj2TxyRftEY+NSnT9ThuV3reWOVe+N1cfA17ywq4IdQwPMMAQfYapvpj2cs7KOOewBt795FESWxZWlBJ3/o05fiAGTgcc0F0UqL9HIvvIE/K3GfJxnd3ur+yJN3hvfHGM8c1KKBUG2k2DlmumudPv5rKSTHWqoLxyMBuhym8AGwAM8eVTmlBAothbxlxcazeN39UqQ/LJ+NeqdFtm39ae6uj33F1K3wUgH21OKUHG0rZSytONvawRn7wjXe/WIz8a7GK8rq5SFGeVlRFGWZiFAHeSeVQW86VIHcxabBPfyg4+hQiPPjIRwHjjFBYFKry41DWZYmkmNlpcIUlnlbr3Qd5zhPf7qht1tJZyMVmvNT1Z+RS2VreIntwsW6ce00FxaptDa2g/pNxDF4PIqn3ZzmuKNvYZR/QYLq8PYYYGVDnt62XdXHiCagmkXs8X/hezgi5YknYBvWTIob9qu0ItpLrm9nZL4BZWA7sEOPlQd6S41ScbzC206LmzOwuZQvbw4RIfHLCo/Y67BFK6aNHLql63CW6dt5Fzj07g+aqfmR4HCt+z6M+uIbWLue/PPq2ZooQRy+jRuPv9lTqys44EEcKLGi8AqKFA9goIPY7Avdyi412YXUg4pbJlbaL1IfTPPieeeOanscYUAKAABgADAAHIADlX1SgVqapp0V1C8NwgkjcYZWGeH8D49lbdKCrejyabTNUn0iZmkhCGezZuJWPPoZ7scPWp76tKoRqNqBtJaSdrWM6579yRSB+2am9AqK6QPJNUuYOSXSC8i/SLiK4A90Tf4jUqqJbdnqHsrsHHUXSpJ+huvoXB8AxQ/4aCWUrNKBSlKBUa272vi0i2MsnnyN5sMIPnSP/AMIyCT/HFbu1e0cOmWz3FycKvBVHpO55Io7z8OdV5sDoE2r3Q1fVhw52VufRRRyfdPYOY7z53dQdno42UmEjalqh376cZVTyt4jyRVPotjh4Dh35sKlKBWrqOoRW0bSXEiRRrzd2Cge09vhWjtJrXkka9WnWzyt1dvCDgySHjxPYijLM3YAa0NM2U3nWfUmF1cjBAYfQwHugiPAY++cse/soOXcbRX2pEppEPUQ8jfXaFQR3wQni/gWwK7FlFbaNb/TTec7b0k0zZkuJm4ZxzZuQCqOAAArldKu2Mmk20Zgjy0rbnWspZIQMecwHM8eA8D6j77GwWLYnjuUvbhh51xI6vJx5qi/2S8PRUDlxzQbHl17ff1WPyKE/21ymZmHfHb8k9chz+ZW7omy0Fo5lAaW4b07iduslbw3jwVfzVAHhXbrNApSlApXheXaQoXmdY0HNnYKB7TUel6Q9MTnfW/8Ahfe/dzQSilRUdI+ln++wfrEfwr0XpB0w/wB+t/bIB86DX6UdmZNU06SGBsSBlkQE4DlPsN6xnHiBTo416C6tuqjiW2ngwlxahRGYnHDIX7p7DW0dvtN/162/zU/nUH2n2ksp9RspdJl6y/M6RN1KtuyW7H6RZTjDALxB5jHhwDudK1tG7aebzJshdYuhkhRvIRE0hHJN/AJPDj41NtPsYoEC28ccaADdWNVUY7MAV6Xlqk0bRyqrxupV1YZDKeBBFQm2v30OZLa6ZnsJG3bW4Ykm3Y8reZjzXsV/YeWaCeUrGazQKUpQKUpQKUpQQ7bhjb3em3XYlybeT9HdIUGfU4SpjUc6RNMN1plzGnphOsjI5iSIiRMHvytcbU+kuC10m3vnBdp0AjiUgFpQPpAT2BSDk0E8rg7dad5Vpt3EPSaFyv41G8n7QFVfpvTFqNyd6DTOtTj9X1zcufnhcVJNP6XLZiItSgnsXYY+mQlDngcNjOPWuKCZbIap5bYW0/8A5kSE/ixhv2gaVDOhzWYk05od8EQXM8SEHIKb++pB7Qd+lBZdaWsanFZwPPcMEjjUszHuHYB2k8gO2ti4nWNGeRgqKCzMxwAo4kknkKq5bWTai6EkoaPSYH+iQ5U3ci/bI/8AL4kZ7uHMnAamhaPLtNdi/wBRUpYREi0tm/tBn0n8OAJ7+XIcbgUYGBwHdXzDEEUKgCqoAVQMAAcAAOwV90ClKUFU3e3ttabQXS6iWjEUUUNs+6zKgdRJMSFBILEx8cckFS7/ALQ9M3c+WweoNk/qjjnwxXR1TZizu3D3NtBK4GN+SNGbA5DJGSPCtix0S2txiC3hjxy3IkX5CgiF10jxTZS1sb28UgjK2zLGw8TJjh7KrnaTUrSFg1/s4YYmOOsWV4jx/Roq73hmv0JXC256r8m3ZuADGIJCwIzxCnd9ucY8cUEe0bYawnt4prGS7hSRFkjMV3cLwYZGVZiPZXJ2ostX0eJrmzvWvIIhvSw3KIWEY5tvgAsAO7B9ddrYbXbOy0qziuLu2jdYELK88QILDeIxvZyM1qbfdItgun3KwXMU0rxNGiRsHy0g3c8OGBnPsoJTsVtImqWUVzGN3fyHTOdx1OGXPaM8j3EV3KqHo42x0zSdMhhmu0Mp3pJAiyPhpDnd81ewYHrBqQnph0n/AFlv8if/AIKCL6XZLr2uX6amGeGzJSCDfZFGJCochCMkhc/4u4CrBTYHTQMCxtvbEp+JGarHUNutPt9Xj1Gxn30mHUXsXVyK279mZQwGcbq5HPh41YsPSZpbjheRD8W8vzFB7ydH2mNzsbb2RhflWpL0W6S/OzT/AAvKv7ritsdIOmY/r1v/AJg+VfDdI2lj++wexifkKDmt0SaOvE2uAOJzcXGAB35k5Vy02z0TSSY7CNXkxgraRGRj4GU8D+sa4fTLtraXunGKyvFL9YrPGof6VORXOMcCQ2Pza73R7tDo1lYQ9TPbwuUBl6xlEpkx5+/288+GMYoNWTpP1CZiLLRrgr2NL1i59gQAfrGsalLrerW0ltLp9tbxyrus80ud0c94KGJ3hzBxzxUsfpJ0sc72H2Fj8hWlP0t6SnO6z+GKVvktBJtmtOe1tIIZpOueOMI0hGN7H8hw9ldOq/PS/YH6tbqT8Fu5+eK8j0sxn6rTtTfuxbD/AIjQWLSq6HSTcP8AVaNqJ/HGUHvIr4bbPWJD9DorAd8s6r7wQKCyKVXDahtHKPMtbCH8buxHuf8AhXmdK2jm9O8soB/6SFz+1H/GgsuvlnA5kD1nFVm/R/qk39Y1qbB5iJDH+6wHwr4HQrbyYN3eXs/g0igH9ZWPxoJzf7T2UIPXXVuveGlT5Zql9hdlE1S+eF2WXTrCWVot3O7J5Q28iBu0DdyfVjtqxbHoi0qL+7mT9JI7fDIFSvStIt7JClrFHChO8QihAWwBk45nAHE91BuwxKihUAVQMKqgAADkAByrn7Ry28drK96EaBELSB1DDAHLdPM9g9dfd7rltAMz3EEY75JY0/eNQLX3/wBIruO0tn3tPhKy3cyHKyyc0gRxwbvOOWfAUHG2F2CN5bNch3s0uJnlhgj5JCcBPSyckLn1Y5Uq44owqhVAAAAAHAADgAKUFN7Y9INle3Ztbido7GEgzdWrsbuQH6sFR5sSnn948uHGu/D0w6REipG7hVAVVSB1CqOAAGBgVyte08aDrCXqKPIb1uqul3QVilY8H8AT536w7RVnnSbduJhhOe3q0OfhQQRum7TByM5/2X8zXhJ056cOS3J9Uaj5vVgjRbb/AFeD/Kj/AJV6pp0K+jFGPUij+FBWK9O1oxxHa3bnwWP+DmvePpbll+o0m9fPI4IHvCEVZ6RheQA9QxX1QVsu22ryfU6K4/Szqn7wFe4vdoZsbtvp9uDz6yR5CP1GxVhUoIAdB1uYfS6lBB+gtg3xcivC86L3u1K3+qX06HG9GHVEOOI+j4rz8KsasE4oK8s+hfS4/Sjlk/STN8k3RXat+jjS4+VlAfxKX/eJqRS30aenIi+t1HzNaM+01nH6d1bj1zR/zoMW2y1lF9XZ2qfhgiHxC1uLpsI5RRD/AGa/yrhTdIemJzvbf/C+9+7mufL0taSpwLrePckM7fEJiglraZCecMR9caH+FasuzVm/p2ls34oIj81qMDpWs2+pivJf0drIfnWV6Q5HOIdK1JvFoREP2zQdl9hdNbnY2vsgjHyFeZ6P9M/1G2/y1rlHa/U2P0Wiy475buGL4bpr0XVNbk5WFpF+kuy//wAa0HTTYHTR/cbb2xKfmK2ItjtPX0bGzH/tofnu1xlj1x+b6dF4BJ5fjla+JdA1iT0tWjiHdFYxt8XbNBJotAtV9G2t19UMY+S1sJp8S8oox6kUfwqJDYm7f6/V71u/q1hh+SnFfQ6Nbdvr7i/m/SXk2PcpFBLpJY4/SZE9ZVa515tVZQfW3dsn4pox8M1xrfov0pDnyRXPfJJLL++5rr2eydjD9VaWy+qFP5UHMn6S9LQ48rjY9gjWSQn1bimvgdIlu2Opgvpc8tyzmAPtcAVK4bZE9BFX8KgfKvWghw2xuX+p0m9bu6w28I97PX1+VtWk9DT7eL9NeAkesRoR8al9KCKCLWJOcmnwj82Kecj2l0FZ/IN+4+l1Nh+gtYY/dv79SqlBFhsaW+uv9Rk9Vz1I90Cp86+02DsvtxyS/p555v33NSalBxbPZKxh4xWdqh7xBHn9bdzXXiiVBhFCjuUAD3CvulApSlBz9e0iK+tpLe4G9HIpU94PYw7iDgg+FVxo+37aWnkF9DNPcWxMQkiMW7JEoHVMS8gIbdIyMdlKUHXHSJM4+i02Zs8t64tV/wB81ldq9Vk+r0qMdxe9i+Sj+NZpQYbUdff0LSwj/HM7/umvgQbRueMmmRjwE7Ee9aUoEmz+uyelqkEf6O1Vv3hWBsPqT/Xa1cf7OJE+RpSg+W6MJH+u1bUW/DLufzr6TohtD9dPfTd/WXJ4+4ClKDYg6IdKQ58nLfillP8AvV0YOjjS05WUB/Epf94msUoOna7KWMX1VnbJ+GCMf7tdCKxjT0Y0X1Io+QpSg9wKzSlApSlApSlApSlApSlApSlApSlApSlApSlApSlApSlB/9k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AutoShape 16" descr="data:image/jpeg;base64,/9j/4AAQSkZJRgABAQAAAQABAAD/2wCEAAkGBxQTEhQUExQVFhUXGBgYFxgXFhsdHRscFhgeGBgYIBwbHSogHhomHBgcITEhJSkrLi4uGB8zODMsNygtLisBCgoKBQUFDgUFDisZExkrKysrKysrKysrKysrKysrKysrKysrKysrKysrKysrKysrKysrKysrKysrKysrKysrK//AABEIALcBEwMBIgACEQEDEQH/xAAcAAEAAgIDAQAAAAAAAAAAAAAABgcEBQIDCAH/xABNEAACAQMBBQQFBwYLBgcAAAABAgMABBEFBhIhMUEHEyJRMmFxgbEUM0JScpGhI2KSk7LBCBUkQ0RUgqLC0dIWNFNjc4MXNYTh4vDx/8QAFAEBAAAAAAAAAAAAAAAAAAAAAP/EABQRAQAAAAAAAAAAAAAAAAAAAAD/2gAMAwEAAhEDEQA/AKNpSlApSlApSlApSlApSlApSlApSlApSlApSlArebH7LzajcrbwAZxvO59FFHNj9+MdSRWjr0L/AAcNMVbO4uMDfkl3M/mxqCP7zn7hQdR7AbbuiPlU3fbvBt1Nze89zG9j1b1U3tZsndafL3dzHjPouvFHHmrY4+w4I6gV7HrB1nSIbqJobiNZI25q3xBHEMOhGCKDxVSrR7ROyCaz3p7Tent+ZXGZIx6wPTX84cR1HDNVdQKUpQKUpQKUpQKUpQKUpQKUpQKUpQKUpQKUpQKUpQKUpQKUpQKUpQKUpQKVyRCSAASScAAZJJ5ADzq+Oy/sfCbl1qKhn4NHbnkvk0nm35nIdc8gFYabsHdSW6XBTdWQkQo2cyhI2mdsDiECRt4upKgc8i/4tGV7aC80fu4JO6QogH5KZMZEUqj6QJID+kpJ48TWTtvFPHPZXcMLTx25mE0MYBcpNGFDqpI3iuPRHE73tIiOiakbJ5H0wm7sd4vPYkFbi1JPiMcbANuZz4SP3tQTXZHbWK8ZoHVre8j+dtpPSB6lTydOuR0IJAyMymoJrWh2et28d1azbk68YbmPIdGHHccDBwCeR4jORz46vQtv57OZbLW1EUnKO6HzUoHDJIGB08XAceIXqFn1WHaJ2QwXm9Na7sFwckjGI5D+cB6LH6w94POrORgQCCCDxBHIg9a+0HirWdHntZWhuI2jkXmreXmCOBX1gkVg17H2s2UttQhMVymee444OhPVW6ew5B6g15s2/wCzm50xixHe25PhmUcOPJXH0G/A9D0AQulKUClKUClKUClKUClKUClKUClKUClKUClKUClKUClKUClKUCu+ytHlkWOJWd3IVVUZJJ5ACuqKMsQqgliQAAMkk8AABzNeneyXs7XT4RNMoN5IviPPugf5tfX9YjmeHIcQxuy3ssSwC3FzuyXZHAc1hz0Xzfzb3DqTZtKUCoL2s2Kra/LIhu3kEkXyeRRhizyqndEj0kYMQVPDjU6qIbRt8o1GytBxWLN7N/2zuQD3yMW/7dBgbV6aNPmXU7XwAyRpeQrwSZJXEfebvISqzg7w55OeZzLde0OC8haG5jWRD0PMH6ynmresVHNp7r5Vf22nLxVcXd16kiYGGPlg70u6SOBwvrqaUFQbt9s83DvL3S88Rzkt/wBwH3KfzCeNoaHrEN3Cs9vIJI25EdD1BHMMOoNZzKCCCMg8CDVa6tsxNpczX2lLvQnjc2I9FgObxDowH0R7sjw0Fl113NusiMkiq6MCrKwBDA8CCDwI9VYOzuuw3sCXFu28jj3qeqsOjDy/dWyoPP3ad2PtDvXOnqXi4l4OJZPMp1ZPVzHr6U7XuOqa7XuysSh72xTEvFpoVHznUugH0/Nfpc+fpBQNKUoFKUoFKUoFKUoFKUoFKUoFKUoFKUoFKUoFKUoFKVYnZBsAdQn76Zf5JEw3/wDmMOIjHq5Fj5cOuQEw7Cez/AXUbleJ/wB2Rh05d8QfP6Pq8X1TV31xRQAAAABwAHIAchXKgUpSgVWuyOrK20GqxyHDlYViB+pEvjAz62DY9ZNWVVebf9mnyuYXlpN8mvVwd/juuVGFJK8VbGBvDPAYwaCP6Xrn8Wa7fnUQY0vCDDOR4N1DhBny3SAT0KjPnVu2l2kqB4nWRDxDIwZT7COBqqpNrbu1T5Pr1h30HAG5jRZIz0DOmN0c858J8lrPsdhdNul+U6Vcy2xOPHaTEDP1WQ8Rz9Hw0FmUqsrldfsBvK8OpQrzBTu5sDngDgfvc+qpJsJtxDqcblFaKaMgSwv6SE+vquQRnAPDiBQaHanT5NKmfUrJC0DHN9bLyI63CDo45n7zw3jU80nUormGOeFg8cihlYeX7iDwI6EEVlMM8Dyqr5t7QbveAJ0m5fxAZPyWVuoH/Cbh/wDoG8Fo0rhFKGUMpDKwBUg5BBGQQRzBFc6Cgu3Ls9ERbULVcIx/lCAcFZj86B9Unn5E56nFM17eubdZEZHUMjqVZSMgqwwQR1BBryj2n7GNpl2UGTBJl4GP1eqE/WUkD2FT1oIfSlKBSlKBSlKBSlKBSlKBSlKBSlKBSlKBSucUZZgqgszEAADJJPAAAcyT0qytieziVNTs4tQiXckSSYxFsndjU7obd4DxlTjPLgfKg0vZ52eXGpyA4MdsD+UmI8uapn0n/AdegPqPRtKitYUggQJGgwqj8ST1JPEk8SSaybeBUUIiqqqMKqgAADkABwArsoFKUoOprlA4jLqHILBN4bxAwCwHMgEjj6xXbVf9suzrXFotzCXWezJlQxsVfc4d6FI5NgBgfzPXXXoG3DQrB8tcPbTgfJr8DdVs/wA3Oo4RSgjBPonB5YNBYlK+A55V9oPjKCCCMg8waqTb/ZCTTmOqaSe5aPxXEC/Nsg5tucsDqvLHEYI425XF0BBBAIIwQeRB5ig0uxe0seoWkdzHw3uDpnO46+kv7weoIPWoq2ni32lSSMbq3dpJ3gHV42GWx7FT35860OxaHR9bm09si2uxv25J4A8SgyeuN6M9SVSpHtrqcdtrGlSzMERkuoy7HCglUxknkMkDProLBrHv7KOaN4pVDxuCrKeRB5io/d7d2ocRW7G8nPKK1xIeeMs+RGgHUswrH2T1m8urqcyCFLaEd3iPL702cuvenG93Y4HCgbzYBO6TQRCWW92efk95pRPDrJb5OcZ8uPXwn80njZWzm0VvfRCW2kDryI5Mp+qyniDW0dQQQQCDwIPUHpVQ7bbDy6c51PRyYinintx6DIOLEL1XqU964IFBb9RrtB2UTUrN4DgOPHE/1ZF5e4+ifUT6qyditpE1CziuUG7vDDpnO468GXPlniD1BBreUHiG6t2jd43BV0YqynmGU4IPrBFdVW//AAg9k+6nS+jXwT+CXHSRRwb+0o+9CetVBQKUpQKUpQKUpQKUpQKUpQKUpQK22zOztxfTrBbJvOeJJ4Ki9WY9FH/sMnhWXsVshPqU4hhGFGDJIR4Y18z5k9F5n2AkepdkNlbfToBDAvrdz6UjD6TH4DkKCtuw7Y2GOa8nf8pJb3D20bkYAMYG+4HHBO8BnoPaanOppjWrJvO1uh+i8J/fWB2LgHT2frJc3Dn1kyY+Cisnb+5FtPpt43BIrhoZG6KlzGULN5KHVD7qCZ0pSgUpSg+EZ4Gqf02KPT9Qm0i6UPp99l7bf9FWc/NA9PEN0YOQQh4Fs1cNV/217O/KtOeVeEtrmZG5HdXjKM/ZG97UWg1I1CfZ+RYpy9xpTtuxS85LYnkjY9JB5eQ4cRum0LS5SVFkjZXRwGVlOQQeRBHSoZ2c64mr6WBcqJGAMFwrDgxUDDf2lKtkcjnHKolHNPs3dBHLy6TO3gbm0DHiR7epH0hkjiCKC5qV1WtykiLJGwdHAZWU5BBGQQRzGK7aCv8Atj2ae5tVuLfIurNu+iKjxELguo9fhDD1pjrXbp8VjtDYwSzoHKHxqrlTHJjDplSDungfWN01O6qvWuxxXuZJbW7ktYZjmaFAcH6wUhgN05PAggZPThQZM1xFvnStFRIyf96uIh4YE5N4+bzkAqMkkHrwJE+0bS4rWCOCFd2ONd1R8SfMk5JPUk1i7MbN29hAILZN1RxJPFnbqzHqfhyGBW3oFfCM8DX2lBWPY/B8mudWshwWG5DoPJZQwX+6i1Z1Vxs2vd7R6mnLvYIJVHmFVFY/pE/fVj0Gp2r0FL60mtpOUi4B+qw4o49jAH8K8eapp8lvNJDKu7JGxRh61OPeDzB6givbNUz2/bFd4g1CFfHGAtwAOLJyWT2ryP5uDyWgoKlKUClKUClKUClKUClKUCpNsHsZNqdx3UXhjXBllIyEU/Fj0Xr7ASNDZWbytuRqWbDMcdFUbzMSeAUAEkngAK9ZdmOlx2+mWixqF34klcgcWeRQzMfM8cewAdKDZ7MbOwWECwW6bqjiSeLOx5ux6sfw4AYAArbUpQV1srtJaabv6ddSC3killZDJkJJHNK0kbq+N30XCnOOKnyrd6/d6fqFpLbtd25SVcbyzRkqRxVh4uYYA+6ttruztreKFuYI5QM4LDiueeGHiX3GojP2M6U3KGRPszP/AIiaD5s1/GVtGsAutOvI0GEeSWRJN0cgd1XBwOA6+s1vtzUZOVxZQ/YikmPuZpEH92o0exDTPKf9b/8AGvg7ENNHI3IPmJRn9ig31xsfNKPy2qXx9UJihHs8EWce/Nay42EvIPylhql13g47l4/fRtj6J8OVHrAJrGPZzc2g7zTdRuQ68RDcP3kT447hAAAzy3sEjPTnU70TUBcQRzY3S6+JeqOOEkZ/OVwyn1qaDSbO7VM8gtb6L5NeYOEJzHMF5vC/Jh1K+kM9cZrJ2+1aO10+6lkIH5J1UH6TupVF95P3ZPStlq+kQ3Mfdzxq65yM8CpHJlYeJWHRlIIqLjs4te9E11Nc3QTiiXc5kjT3Ecf7WfXmg03YBoElvYPLKCpuHDop57irhWPlkkn2YPWrB1rSYrqCSCdA8cgwwP4EeTA8QehArU6pt3p1vkSXkORwKo2+wPlux5b8K1/+2NxceHT7CZ88p7kdxCM8mG943HqUUEX7LLyawv7jRp23kXeltmP1fSx7GU72OhV+eatyohsrsa0NxJfXc3yi9lXdLAbscafUjXy4Abx48OmTmX0ClKUClK020Ovi3xGiGa5kB7mBD4m6bzHkkQ6u3Aes4BDC2y1yaMLbWSCS9lVigPoxovBpnJ4BQSAAebHrg1A+z3bbUI9SOm6rkyPnu2KqCGC7wAKAKyMAcHz/AAm1l3emwSXeoTx9/KQ08nHGQPBBEvpFEGQqjieJPEmo1oNnJq2pw6o0JgtbdCtvvjEk+d7DkdEG+SPdjOTgMjaZ/kev2V2/CG6ha0djyVwd5MnlxO4PcT0qya1G1WzsN/bPbzjwtxDD0kYei6nzH4gkHgahWzW1E+nTLp2rHhytbw+hKo4BXJ5OOAyfVnozBZlcZIwwKsAQQQQeRB4EH1VypQeTu1PY46besig9xLl4D+b9JPapOPYVPWobXrPtU2WGoWEiKuZowZYcc99R6H9oZX2kHpXkygUpSgUpSgUpSgVkWNk8rbqKTgZY44KuQC7H6KgkZJ4DNNPspJpEiiQvI5Cqo5kn/wC869T9nWwMWnWpjdVkmmX+UMRkNkfNjP8ANjJHr4k+QDA0XsyjtdMubeIq11cQOjzHhlmUgKOqx59551w2L2mmtbOK2vrO8SaBRGDHbvKrqnBSGjDDOAAcnpnPHhm3uyF7D/5bqDwxjlBOomjUfVVmBdV4cuPurph/2iT0hpko9syn8AAPuNBi6l2tBMiPTdQbH14e7H+I/eK6bPtjQ/O6ffJ9mMOB95U/hW/TWdWX5zTYZP8Ao3ig+4SIB+NbXZvaIXZmQwywSwMqyxygZUsu+uGUlWBBzwPl5ig1Nn2naa5AafuWPSeN4/xZd38alFhqEUy70Msci/WjcMPvU13TQq4IZQwPMEAj7jVL9sGz1rZ9zLp4a3v5JAscdqSpdcHJEacsEDio45xx6BddKj+wgvfkUX8YEfKOO9jGcZ8O9u8N/HPHxzUgoFQTXNgp2uHuLHUJrPvDvSxqu/GznGXC74AY4yeByfKp3Sggsewt2y4n1i9bz7oJF92AxH31zTstsTg3Hyi6I45uLiRuPngED8Km9KDVaVs3aW3zFtDEfNI1B/Sxn8a2tY99exwo0kzpHGvpM7BVHvPCoNN2pxSuY9Otbm+cHGY0Kxg+uRhwHrIxQWDSq8vr/VzG0txNY6ZCAMs35aRSehLERE9AOPHzqGT7R2MrFWn1bVXxxSLeji9u5HuED76C4NV2ms7b5+5hjPk0ig/o5yfurVnbZZP90tbu58mWExp+sn3Bj2ZqEaVqF2n/AJfs4kHQPMVRjjlneCN/erai02kuPTms7Nevdpvt7MMHH94UG7uJdSkUvPJbadABlird9KPPxuqxJ7cNWi0/W0BePRLZrudzia9mZu7yOReZvFKR9RcAA+HyrZaf2Zxswk1C4nv5AcgTMREp81iBx7iSPVU4ggVFCoqqoGAqgAAeQA4AUEL0jYANKLrUpfltyOKhhiGLriOPl7zzwDgGpxSlArW7RaFDewPBcIGRh71PRlPRh51sqUFb9kupTxyXel3TF3s2HdyHm0Tej7gN0jJ5OB0qyKhWlWgTXr1wMGS0t2Pr8TJn7owPdU1oFeS+1fQfkep3CAYRz30f2ZcnA9QbeX+zXrSqR/hKaT4bS6HQtC3vG+nwf76CiqUpQKUpQK+qpJwOJPKvlXj2IdnPoahdL+dbRsPumI/Z/S8jQSTsb7O/kMfym4X+VSLwU/zKH6P2z1PTl55s6lKBWLqWoxW8ZlnkSONebOwA9Q49fVWFtHrJt1RY0724mbcgizjebGSxP0Y1HiZugHmQDhaXsqN8T3j/ACq55hmH5OLP0YY+SAfWOXPU0Gqn12/v/Bp0Rt4DzvLlCCR5xQnxN5hnwK3FstrpduFklxvMSzyEtLPK3pNgZaSQ45KDwAAGBWl7V9s5dOihESYaZipnZCyQgYyxA9J8HKr13Tzxg5+x1tYn8tDcJdzsPHcPIrynP0f+Wn/LUADyoO03V9d/Mp8ihP8AOzKGnYeaQ+jH7ZCT5pWdomzNvbM0iKXmf055Tvyv7XPIfmrgeqtzSgUpSgUrHvr6KFC80iRoObOwVR7ycVoJe0LTF531v7nB+GaCT0qLjtF0v+uwfpV2Lt9ph/p1t75VHxoNZ2tbMS31mvcANLBKsyxN6Mu6CCh9ZB4e8cM5G02F2gt7y2BgQRGPwSwboUwuOBQqAMDIODjj6jkAdvNN/r1t+tX/ADqF3mvWkur2cmlyd5cyPuXYjVu7eDB3nc4wXTAwRx5A9KDb9odjFJfaYbxS1nvSoQT+TE7Be57wdQcMB6+fAnM7trZI1CRoqKOSqoUD2AcBXVqmnRXETwzIHjcbrKeRH7j1BHEEA1EtK1eTT7hLG9YvDId2zumPpeVvKf8AjDkG+mMdaCb0pSgUpSgUpSgUpSgiGsnudYspfo3EM1qx/OT8vFn7pAPbUvqHdqsTCx+UxjMlnLFdIM4z3TeMezcLZ9VY23naXBp8EMir3z3Ch4kDbo3CAd9mwcDiMDHH7yAnVQbtq03vtIuMAFotyVfVuMN4/oFqh+mdrmpSjfTSJJYzxBiWY8PtBGB+6tzddplldwXFpdLLZSywyJuXCFR40IHi6e1gtB5spSlApSrP7I+zNr5lublStop8KngZiOg/5YPM9eQ6kBmdjvZl8qK3l4n8nBzFGw+dI+kR/wAMHp9L2Zz6HAr5HGFAVQAoAAAGAAOAAA5CuVApSlBVcm31rb63eLes0ZRIoYH3SyqpUSSZC5ILuynOMEIucYqWt2haYF3vlsBHkHy3uUeIn1YrY6psxZ3D95PawSvgDeeNWOByGSOI9VZNjpFvCMQwRRj8yNV+AoIdedoscoZINOvrtCOYtiI2Hll+OPatV3tBqllCwN5s40EbHG+GKes43VVS2OOM16CqNdpIj/iu974Ar3D4z9bH5PGfpb+7j14oNZp2wlk8EclpNeQRyIro0N3MvhdcqcMxA4HlitFtTHq+lIbmC7N7bR8ZIrhFLquQN7fUAsPMgjHPBGcSXZbXLS1sLSKa7tkZIIlYGdODBBkcT51o+0ztBsf4uuY4biKaWVDEqRtvfOeFjkcOCkn3UE22U16O+tIrqMELIM7p5qykq6+5gRnrzrbVVOw222l6dp9vbveKzqpL7iSP45GLsMqnIFse6t1/4waR/Wj+om/0UEW2W0+PWdT1JtQUyraSCKCIswRAXkU8FIyfyQz5k+zFhLsHpo4fIbb9Sp+Iqsht1p9tq3y21uN+3uxuXcfdyKUdfRnAZRkeYHHix45GLEh7StLblexD7W8v7QFB3Sdn2mNzsbf3RgfCsV+y/Sjzso/czj4NWYNvtMxn5dbfrV+FdT9o2ljnewe5ifgKDAfss0dAXa1QKBklpZMAeZy+MVqY9vdGsCYrGLvX4ArZw5LY5Zc4D+0Fqi/bdtja3lpHHaXivuyZkiUON8Y8JyVwd08cE9c9KnOye0ui2trEtvcW0SlQSC6iTJHHfHpF888/DFBpm7S9SlYi30W4x0aTfH3+AAffXXrVvreq272s1ja20TlSZJJN4jdOcqFZiG4cyOpqWydpelDnexe7ePwFYU3a7pK/0rPshlP47mKCY6bA0cMSSOZHRFVpCMF2VQC5HQkjPvrJqvl7YdOb5sXMp8kgY/HFcf8AxVRvm9N1Nz6rb/JifwoLDpVeDtEu2+a0W+P/AFB3fxU1w/2v1l/m9F3f+pdJ+8LQWNSq4F7tJJyt9PhH5zOxH6LkfhXA6LtFJ6eoWkI8oot79qPP40FlVxeQAZJAHmTiqzk7O9SlP5fW7jHURRlP2ZAB91fB2J2jkGe6vZiPrSrg/wBwn7jQS7XtodP7qSG4u7ZVkRkZTMmSrgqeGc8jVWdkmyny91urwLLFZqLW3HNZDG7OHOfSRQ+B0P8AZxU+sOyfSouItQ585HdvwLbv4VLNPsIreMRwxpFGucKihVGTk8B6+NBkgVHO0K8tYbGWW8iSWNR4Y3UHec8EUZ5EnqOQyelbO9161h+duYI/tyovxNede2rbcX1yIYH3raDO6QeEkh4M/rA9EH2n6VBXUr5YnAXJJwM4Gegyc4pXClBI9h4LEz7+oylIEwdxUdjIei5UeFeHE8zyHmL6j7YdIjVVSRwqgBVWBgAAMAAYAAxVK9lG1IsL9DIR3EuI5s8gCfC/H6rYOfLe869SPpUDcTDEc9TGp/dQQF+27TB1nPsi/wA2rpft100ckuj7I0/fJVgjRbf+rw/qk/yrvjsYl5RoPYgH7qCsV7dLRvQtbxvYifuc13L2tSv8zpF9J5YRv8KGrPVQOQA9lfaCt4ttdXk+b0Rxnl3lwq/eGVa71vNoZQN230+3z0lkdyPfGSPjVg0oIE2g63L85qkMPmILVW/F+PvrHvOy1rgFbzU76dTglN9VQ4OR4MFedWLSgr207GdKT0oZJPtzP/gK1ubbs60tPRsoD9pd/wDbJqRS3ka8WkRfawHxNa+42psk9O7tl9syD/FQcrTZmzi+btLZPswRj4LWathEOUafoD/KtBN2haYvO+t/7Lhv2c1rp+1vSV/pWfsxSn8QmKCXtp8R5xRn2ov+VYU+zFk/p2ds32oIz8VqGXHbbpa8jO/2Yv8AURWtm7fLL6NvdH7QjHwc0E6fYbTT/QbX3QIPgK4HYHTf6jbfql/yqtbj+EEufBYkjzacD8BGfjWvuP4QE59CziX7UjN8AtBbi7CaaP6Da++FD8RXcmx2njlY2g/9NF/pqipu3fUTyjtV9kbn4yVrLrtj1Z+U6J9iKP8AxKaD0pDodsno28C+yJB8BWSlnGvJEHsUD91eTbrtG1STO9ezcfqkL+wBWouNort/TurhvtTOfi1B7LmuETizKo/OIHxrVXW1thGcPe2qkdDPHn7t7NeOHYk5JJPma40HrK87UdKj9K8Q/YV3/FFIrU3XbZpaei00n2IiP2yteY6UHoS57fbQfN2tw32ii/BmrUXP8IF+Pd2KjyLTE/gEHxqkqUFq3fbxft6EVsg+y7H7y+PwrT3nbBqz8rhUHkkUfxZSfxqBUoJJebe6lL6V9c/2JWQfcmBWmvNTml+dlkk+27N8TWJSgUpSgUpSgVeOxnbXDBZQw3cc8k0Y3N5ApDKvoElnB3scD7M9aUoNhP2/2w9C0mP2nRfhmtbN/CCbjuWI9Raf9wj/AH18pQa+57fbs+hbW6/aLt8GWtfN25akeS2y/Zib/E5pSg1k/a/qzcrkKPJYYviUJ/GsC47StUfnezD7O6v7IFKUGtl2tv29K9uz7biT/VWvuNSmf05ZG+07H4mlKDFpSlApSlApSlApSlApSlApSlApSlApSlApSlApSlApSlApSlApSlB//9k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4" name="AutoShape 18" descr="data:image/jpeg;base64,/9j/4AAQSkZJRgABAQAAAQABAAD/2wCEAAkGBxETERUTBxMWFRUXGBYbFxgYFxsWGhwbHxwXFxcYGBwgHCghGB4qHRgbITEkJSktLi4uFx8zODcsNygtLisBCgoKDQ0NGg8PGjclGyU0NzQwNzQ3NzIvODI3NzA0Lzg4NzcyNzc0Nzg4Nzc3LTQ4LzcxLDQ0LTUrMDQ1MTg4LP/AABEIAMkA+wMBIgACEQEDEQH/xAAcAAEAAgMBAQEAAAAAAAAAAAAABgcDBAUBAgj/xABKEAACAQMCAwUFAwcIBwkAAAABAgMABBEFEgYhMQcTIkFRFDJhcYFCUpEII2JykqGxFSQlMzVDY8JEc4KTorLBFhc0U3SDs8PS/8QAFwEBAQEBAAAAAAAAAAAAAAAAAAEDBP/EACERAQEAAQMDBQAAAAAAAAAAAAABAgMEERIx4VKBkaGx/9oADAMBAAIRAxEAPwC8aUpQKUpQKUpQKUpQKUpQKUpQKUpQKUpQKUpQKUpQKUpQKUpQKUpQKUpQKUpQKUpQKUpQKUpQKUpQKUpQKUpQKUpQKUpQKUpQKUpQKVo3+sW0P9oTxRf6yRU/iRWinGOmE4jv7Qk9ALiP/wDVB3KVit7mOQZtnVx6qwYfiKy0ClKUClKUClKUClKUClKUClKUClKUClKUClKUClKUClKUClKUClKUGjrmrw2kElxqTbY4xlj5+gAHmScAD1NUodc13X5HXh7NpZg4L7ig+TyDxO36KchkZ9T1/wApK9ZbW1hQ4WSV2b47FAUH4eMn6VaehaXHa28VvYgBI0CjH7yfUk5JPmSaCr9N7BbUc9YuppXzk7AsYPr1DE/PNdCXsM0ojCNcKfUSKf4pirPrUTVLcymBJojMBkxB1MgHqUzkD6UFRXvYdJCe84U1CSNx0D5U/D85Hgj9k1qJxrr2jsE4xgNzBnAl5Z8vdlUYJ6nDjcfUVedY7iBHUpcqrowIZWAZSD1BB5EUHE4S4ws9Rj36PJkgDfG3hkT9Zc/vGR8a79U1xl2USwSe29njtFKh3GENj590T+9G5EEj9Guz2bdqaXjey8QgQXanbz8KyEciAD7kmeRQ/T0AWZSlKBSlKBSlKBSlKBSlKBSlKBSlKBSlKBSlKBSlKBSlKBSlR7ivjSx09M6vKA2MrEvikb5L5D4nA+NBB/yjrEtYQyqP6ucA/J1YfxVasnh69E9pbzJ0kijf9pQ3/WqgmtbjXruJ+I3FnYg5t7dnCzTfpBTzJI+1jABwucljKRwLfWJ38CXp7sf6JdEyQkeiN1j+gyeWTQbvbHxJNY6az6cSskrrErjqm4MxYeh2oQD5Eg1XN7xBplwum23BcBF338Ld53e10xgyb5OshJ5sckYUknkKsmPW4LxPYeOLQ28snLu5ecUhHTuJh4WboQAQw8s4zXS4Y4F06wYvo0AVzy3szOwHoCxO0fLr50EkpSlAqv8AtJ7M4NRUzWGIbsDwydFfHRZcfgGHMfEDFWBSgprgbtJntJf5O7RA0ciYVJ39PsiU9CPSQcj5+bVcisCMqcg9DUb434JtNTi2aku11z3cq++h/wAy+qnl8jg1VllrOrcOyCHXUN1YE4jdTyUf4bH3Dj+7bly5EczQXxSuTw1xJa30Xe6NKHX7Q6Mp9HXqp/j5ZrrUClKUClKUClKUClKUClKUClKUClKUClKwXt5HCjSXzrGijLMxCqB8SaDPXK4h4itLKPvdamWNfIHmzH0VRzY/IVWHE3bDJNJ7L2fQtNK3ISlCfrHH5gfefAGOmOdfPDfZBNcSe1dok7yyNz7kOSfXbJIDyAyfCnIeR8qDFe9omq6rIbfs+t2ijzhrhwNwHLmWPgi5Z5Dcx8uda2n9nVvb3y/9r7o52K7zSP3YllYsBHE7HI2hcs5O8ll27edXZYWMUEaxafGsaL0VFCgfQVmdAQRIAQeoPMUES1TSbRPZItKijXvrqJyyAFj3W66Ls/VsmFQWJJO8etS+ofo9rGzmfhaxt4VbeBcOBGX5jLRxouShK9WKE7QcEYNd3R9Qd2ki1AKs0RG7b7rIwzHKgJyFOGXn0aNxzABIbt5aRyoY71FkRhhldQykfEHka1rSyaHlbOzx+SOSxX4I55kfBievIgDFb9amp6lFAm++baCcAAFmY4J2oqgs7YBOFBPI0G2K43FOstbRIbdVaSaaKGIMdqb5DgFz1CjmeXM4AHM1t6Tq8FypbT33bThhgqynGdrowDIcHOGANfWraZDcxNDqSB426g5HxBBHNSDzBHMEUHzaCSNN2rTqx5ZIURRgnlhQSSMk48THyralmVcd6cbiFHzPQVB9Y4PECxz28l5ciCeKQxSzyTju1Pi7uMnDsuQ4ByfBgczW7qWspevbwaHvf8/DLLJsdFjjicSkMzAeJigTZ18RJAAoJfWG7tY5UaO8RXRhhlYBlI9CDyNZqUFM8S9lt1ZTe29m8rI4yTBu546kIW5Ov6D+nU8hXV4J7XoZm9m4sX2S5B2ksCsbH0O7nE3wbl8eeKtGotxnwFY6kv8ASMe2UDCzJhZB6An7Y+Bz8MUEoU55rXtUV7Nr+gc7Y+22K9RgsFX1xzeHl6Epz55qxOB+0ex1IbbZu6nxzhfAb4lD0kHy5+oFBMaUpQKUpQKUpQKUpQKUpQKVyOJuJbSwi73WpQi/ZHVmPoijmx/cPPAqkNd491LWZDbcOg2tt0dySvh+9PKB4Fx9kepzuoLB477W7Ox3Rafi5uBy2q3gQ9D3jjPMfdGTywcdagZ4b1PVQb3tAuDaWaDdtYbML/hxH3c5xubLHI5NVhcB9lVlp+2W4HtFwP7xx4VP+GnQfrHJ+XSulcR+2aoYrjnBZLHIU8nuJMtGW9RGi7gPWQHyFBzuEOHWjixw/ENPt2HvsgkvJfR33grCPMKwc8+idK7rcKhhi4vL1j6i4MZP+7Cj6AYqQ0oIzLw7dRjdol/MGHRLnbcRN8GyBKM9Mh/oa6PDerm5h3zJ3ciO8cqZztkRirgHzU4yD5hhWTXtYitIGmvc4HJVUZd3PJI41+07HkBWpwfp0sNtnUcCeaSSaUDmFeRi2wHz2rtTPntzQa2gTJatc214wRIXaaNnOF7iVmk6nkAkneJ8AqZ6itmwcz3QuLZWWFYnj3MpUykujKyqeexdr4Yjxd4SOXM9S5sYpGRrqNHZDlCyhip9VJHhPIdPStXVtaigIRg0krAlIYxvkbHUgZAVc4BZiFGRkig6VRXUZjb3rXOtIzQbFWKZfEtuP73vU6pubBMoyAqgNtC5bZe61Vudtb2sY8hLO7P8mCRbVPyZhWCbiC7thu4jtAIR781tIZ1QfekRkSQL5kqGwAScCgycPypNe3lxbEMmLeBWUgq3dq8zMpHvDNztz6oa3b/WyJWg0uIzzqoZl3BEQHOzvZCDtzg4ADNyzjHOuhZLEI19hCCMjcuwAKQ3iyMcuec5881wuz877Jbl/fumedz5+M+AH9WMIg+CCg8k1u/j532nFl8zbXCzMB67XWIt8hk11NE1uC6Qvpr7tpKupBV0YdUkQgMjD0Iro1EeMoRaump2fhMRRboDpLbkhWLDzaPO9T1wrDoaCXVhvLlY43knOFRWZj8FBJ/cKzVjuYFkRknGVdSrD1BGCPwNBTfDnGVnfxXd1xleGHa7LDbJcNDsjCgqyKjK00hJIyc815AZxUz7HtUnudKik1Nmdt0iq7nLMisVUsftEYK589tQyHsAhE+6a8doM52CMCTHoX3Y+u36Crg0+yjgiSGxUJGihVUdAByAoNiqx7Q+ymK5zc8M4t7tTuGzwJIwOc8v6t88w48+vqLD1PVILdO81SWOJPvOwQfIZPM/Co8vaVo5baL6LPx3AftY2/voOB2VdoL3LNYcSgx3sWR4htMgXk2R5SDzHmOY88WXVN9suiKUi1vhZ17yIoXkjIYMuQI5ARkMQcKfVTz5LVl8J6+l7ZQXSYXvUBIz0YZV1+jAj6UHZpSlApSlApSuXxFxDa2MJm1mURp5Z5sx+6i9WPy/hQdSqs497YIbdjb8MAXNwTt3DJjRugAx/WtnyHL48sVE9U4o1XiCVrXheNoLTo7E4BX/ABpB0yP7tc55+9jlN+FuDbDR9mxWur6QHbhQXOOTGME7YYxnm7H7QGeYFBFeGOyy81CX23tElfxYIiJxIR1AbHKFf0V58z7tWWdBaC3ltdIhhNvIsgChu6Zd64IxtKycyfESpxjqedbkkOovgrLbwDzQRPO3+8MiD/g+tad5d6haKZr9orqBecndxNDMifadR3jrLgcyvhOAcZPIhJIN21e997Az88c6ieppPZXsl5aQvcW9wkYnSIbpY3jBVZVTP5xSpCsB4vCCM9KlkMqsoaEgqwBBHMEHmCPpWhp2tRTOUh3Bsbl3KV3pnbvjJ95c/UZXIG5chxf+8jSs4kudr/caKVX+Wwpu/dXrcWzTeHhqynlJ/vJlNrCPiS43t8lQ1K6415ezyTNb6VtTYEMszDdt3ZISNM+J8DO5vCuV5PzUBqaRw0/fLdcRyi4uQCEwCsMOeogjJOCehdssR6DlUkrg2Xe290sNxK80cysyNJtLo6bd6naACjA7hy8JVh0ZQO9QcbifV3gjRbBQ9xO/dQK2du8gsWfHPYqqzt8FwOZFZtC0ZLdT4jJK/OaZ/fkb1Poo6Ko8KjkK5Vzz1qET9EspzFn7zSwrIR8QoT6MalFArwj1r2onxFrDTu1joLYbBF1cA+C2jx4vF0MxGQq+XvHAHMM3Z1/4FRH/AFYluhF/qhPKIgP0dmMfDGKxcAyCKOSwm5SWjsqg/agZi9vIPUbDsP6UbCsmjXszxIvDVsiWqKEieZ2TeqjarRoqElCByZiM9QCCDWOaw9tLOSbS+tXMfexMJANypLt5qBNEyupKsBzz0IzQSuov2ky/0fLDHzkucW8S+rynYPwBZj8ENeLJra+Fo7GX0k7yaHPxMfdvg/JvwrLpXD8vfC74lmWadQRGEXZDCCMP3Skklj0LsScchgdQ2Lq9maU22imNWjVTLJIpcKCPAqxhlLsQCc7gAPvHlX3w9fzSNcRagY3eCUR741KK2YopvcLNtIEgB8RBxnl0HH4q1fRQwfWLqKOZBhXjmKzqOuAYzv25+zzB9DUVg7W9Hs0Meme03JZ2dn2+J3bmWZnKn0HIcgAAOVBbdRjjzjODTYN8/jmflDCPedv+ijIyfpzJAqEydsN24J0rRrh1xyYlyPqFiIx/tVEOC+LLN9Tkvu0KRxcggQoYmMUXocc2XGeQxy5sSScgLJ4T4Jedvbu0AC4un5pC43RW6nmEVDld3TPXHxOWM4fS7crteGMr6FFI/DFZLK8jmRZLF1kRhlWQhlI+BFfV1cxxI0l26oijLMxCqB5kk8gKCF8W2NvaaVqa28aRQmN9qKNqiRo1QbVHJcts6DqTVQ8HcP61LZxSaJNthO/YPTDsG+z94GpDxtxLLrtymmcIKTbhg0sxBCnB98+ka9Rnmxx8M3Roelx2tvFb2fuRIqD1OB1PxJ5n50G9SlKBStXU9Sht4mm1ORY4195mOAPQfEnoAOZqk+JO0a/1WY2XAEbqhyGlHhdl6Fi3SBPjnJ5dM7aCY9onavbWG6HTsT3XTaD4Iz/iMPP9Ec+XPbyqG8OdnWoatML3j+SRIzgrEfC7L1CqvSBPpuPPkM7qknBfZnBpojkuwt1fv7mf6qMjBZlGM4XIy5GclQAC2DYNi8omaO6fvPzaPnaFwSXVgoH2fCMAkkc+Z8g8ht7WwtW9lRYYIUZiFGAFUFmPxPIkk8zWvwvZMI/aNRH85uAryeewdY4FP3UBxy6sWbqxrc17TRc2s9ux299FJHu9Nylc/TNcOx4zhiVYuKT7JOoCt3oKxOQObQykbJFPUYOR0IBFBK619RuUiikkuyAiIzOT02gEtn6CuHJx5pnS3ukmY9EgzcOfksYY1rtb3GoMv8oxNb2asGMT472cg5USKCRFFkAlSSzYwdoyCHR4It3j06zjuQQ628IYHqCEXIPy6VpWenTidUERWOG4mlWZnXDRyh2aNFDFj45CMMFA7tSM4FSilArh63btFIt5YgllAWdFBYyQgk8gOZdCSy4ySC64ywI7lKDi6NavJK13qAKsylYUIwYoSQfF6SOQGb02ov2ST2q4PEXGen2XLWLlEbGdgO+THkdi5bHxxioHqPbxZKSulW08zeWdsan5HLN/w0FhcQ6EtyI2ikaGeEloZkALISMMCDydGAAZTyOB5gEc7OuL4QNPl/TLTwk/EoFcD9r8KgEvafrk39jaSUU/akSVl/bOxR9a4d/xTr0uRqOo2VmB1UTQ7h9I+8kH8aC2pNCvp/7fvdkfnFaIYAR6PKzNIR+qUrsabp9pFD7NpyRLFgju1xgg+9keefMnmfOvzc+nQXJ/pHVbu+YdUgt5pz/stK6/jis79nlw4DcL2Woq4OQ9wYrfGD1C8mz6YP40F5x2OoWoMOjGO4hIxEZ3ZXg/RYgEzxgdOj8gCTncOHxTxOmiwpDbq13e3LlumDJIdqmRguSB7qKi+ShR0zXx2NcbG7tmg1qT+dW5IbecO6eTnPUjmrfIE82qKXVqut8RyewzyJBbRBe/gba3hz7j4IGXdgD5hSRQbGoS8SSL3mvX1rpkTfZZ0jIH6OAzZ+BcVGJdKtZyVvdT1DU2B5pawSSY8/fkYqR55FXJp3ZtpcTF3txNIer3BM7E+p3kj91SuGJUAWFQqjoAAAPkBQUXpfAJyP5P0NjjmJL+7x+1DHj8CKlum8GaqoHdT2Fh6izs1fI/Wk55+PrVlUoISOAHc51XVNQl9VWYQof9lFH8a+27LNIIfvrYuzjDSPLK7/MMznB+IqZ0oKVn7INStXb/ALFak0cbHJV3kiP1MYIc/HaK+ouxm9uCp4t1N5ADkqpeX9lpDhf2auilBx+GOGbWwh7nRowi9WPVnPq7dSf3DyxXYpSgVC+Pe0iz01Ssh724x4YUPMehkP8Adj958gaiHaR2nSPKdP4HYGUkrJOGUBfVY2JCj4uTgeXPmOVwfwzotm3tHGV/bXNxnd3YlEqKx55YDJlbzyRjn0PWg4cWnaxxFc51Bu6iVVkAbKxojlgjRx5zITsbDee3mw5VcvBmhpYSex6cVZBEJJTsCsHLBYySObbgsh8RJGwYODio5r/aVw9JgyvJI6AhHhjkjlX4JJ4GUHHQHB881xYO2ywgVv5NtrmVnbc7zMis7YC5Ygt0ACgAYAAoLcu9Pcyd9ZS7H2hSGUSRkAkjK8mB8R91hnPPOBj5sIJ++eS+WMZRFGxmbOGckkFRt94csmqnTtk1GYZ0bSHYHoR3koP7MYzWGbjXiiQZis4oB6ugiI+ffSDH4UF4V4yg8mGRX501Hi/iCFTLd6la5Xn3Sy2juR6BFB3fx5VcnZtxV/KVglxKAsgLJKF6B1xnHoCCrY8t1BJkjA9wAfIYr1mAGW5AdTXtUx2m69dajfDReFjgf6Q+SBnqysQOSKMZ9WOPLmEg4g7Z9Lt3KWxe5YdTCAU/bYgN81yKy8L9sGm3kixOXt5GICiUAKxPQB1JAP62M9OpqO6F2FLHz1C+k59RAoj+m8liR9BWxxd2OWCWE7aKkntEaF1ZnZy23xFCvu8wCOnXFBblQHtn4qmsLAHSztlmcRh/NBtZmYfpcsD03Z8qydjPETXmlxm6YtLCTE5PU7QCjHPMnYy5PmQa4P5R6j+TYCeoukA+Rjmz/AUEQ0Lsa1Nn77UGtct4sys8zZPPcVA2sef2iflU903sxuVXbPqcka/dtIIrT96DNTvh+QtaW7S8i0MRPzKKTW/QQNOyXTSQdV9oumH2p7h2P/CVru2HBWmQ87SytwR592rH8SCa79KD5jjVRiIAD0AwK+qUoK84r7INPvZ2uCZIHc5k7ortY+bFWU4Y+eMZ69TmpNwhwlaadD3WjoRkgu7Hc7kcgWOB+AAAyeXM13aUClKUClKUClKUClKUClKUFUydg2mE5Sa6A9N8Z+g/NfxzWJuwOw+zc3P4xn/JVt0oKkj7BrJSCl1ccvhGf4pXXteyWBMd1f36Y8o5UiH1CxirEpQQhuy6wcYv3upx5iW6lbPzwRWW17LdGT3LJD+s0j/8zGplSg4C8G6ciMLSzt0LKRkRIDzBHXGfOq6/Jquc213H92VG/aUj/JVyVR/5M3S/+dt/99Bdd1MERnfoqlj9Bmqg/J4tTIL2+uvFJLKELY/92THzLr+yKtLiU/zO5x/5E3/I1V3+Th/Zk3/qn/8AigoLWrwj1r2lBQ/884bvp2tbZriwnOV25AXmSo3YIVl3FcEeIY+hoNR4kuoTfwNa6fEdxznxdN2GIHeOQMAgYUE+fvXxSg8RQAAgwByAr2lKBSlKBSlKBSlKBSlKBSlKBSlKBSlKBSlKBSlKBSlKBSlKD4lbCkjyBqmvyaVHc3h8y8Q/BXx/E1dFUR2e3i6NrN3p+rHu4pmHdOxO3kWMJyfJlcgnyYYoLr1qLfbzKPtRSD8VIqsfyb5P6PnX0uWP4xxD/LVsSAFTu6EHPyqmvybGPc3q/ZEkRB8iSHB/cF/GguelKUClKUClKUClKUClKUClKUClKUClKUClKUClKUClKUClKUClKUClKUCotx3wLa6nGFv8pIme7lXG5fgfvL8D9MVKaUFIHsl1pfzEGq/zXGCO9nXw9Md0Mrj4bqs3gXhKHTLUW9kS5JLSORgu5wCcfZGAAB5AeZyTIqUClKUClKUClKUClKUClKUClKUClKUClKUClKUClKUClKUClKUClKUClKUClKUClKUClKUClKUClKUClKUClKUClKUClKUHzJnB7vrg4+flUMt9Pu0hkFwkrsWc+GTcxUphQrl0MZ388gH99TWlbaWtdOWSd0s5V81iv+kx3ijvG5kyyjZhgm7azMcnaeWCOY6c61orqKOQOq3pKlzscSeMZwmd7DkPeHTkMHnVk17XTN/6pfnwnSrUXkke+OEXuGWYiRlmYqxYGLkD4sJyznmR8TXxFr4x+ea89xeiOPHg7+ece9gjy25+1zqzK9NWb7C98PvwnTVY6xr7FkFrLcw4bxl8quzHL3uROfxzU70XvWgQ3LsWIJye7ORk7TlVx0xW/LX2vSsdbc46mEwxw4497+LJxX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5" name="AutoShape 20" descr="data:image/jpeg;base64,/9j/4AAQSkZJRgABAQAAAQABAAD/2wCEAAkGBxETERUTBxMWFRUXGBYbFxgYFxsWGhwbHxwXFxcYGBwgHCghGB4qHRgbITEkJSktLi4uFx8zODcsNygtLisBCgoKDQ0NGg8PGjclGyU0NzQwNzQ3NzIvODI3NzA0Lzg4NzcyNzc0Nzg4Nzc3LTQ4LzcxLDQ0LTUrMDQ1MTg4LP/AABEIAMkA+wMBIgACEQEDEQH/xAAcAAEAAgMBAQEAAAAAAAAAAAAABgcDBAUBAgj/xABKEAACAQMCAwUFAwcIBwkAAAABAgMABBEFEgYhMQcTIkFRFDJhcYFCUpEII2JykqGxFSQlMzVDY8JEc4KTorLBFhc0U3SDs8PS/8QAFwEBAQEBAAAAAAAAAAAAAAAAAAEDBP/EACERAQEAAQMDBQAAAAAAAAAAAAABAgMEERIx4VKBkaGx/9oADAMBAAIRAxEAPwC8aUpQKUpQKUpQKUpQKUpQKUpQKUpQKUpQKUpQKUpQKUpQKUpQKUpQKUpQKUpQKUpQKUpQKUpQKUpQKUpQKUpQKUpQKUpQKUpQKUpQKVo3+sW0P9oTxRf6yRU/iRWinGOmE4jv7Qk9ALiP/wDVB3KVit7mOQZtnVx6qwYfiKy0ClKUClKUClKUClKUClKUClKUClKUClKUClKUClKUClKUClKUClKUGjrmrw2kElxqTbY4xlj5+gAHmScAD1NUodc13X5HXh7NpZg4L7ig+TyDxO36KchkZ9T1/wApK9ZbW1hQ4WSV2b47FAUH4eMn6VaehaXHa28VvYgBI0CjH7yfUk5JPmSaCr9N7BbUc9YuppXzk7AsYPr1DE/PNdCXsM0ojCNcKfUSKf4pirPrUTVLcymBJojMBkxB1MgHqUzkD6UFRXvYdJCe84U1CSNx0D5U/D85Hgj9k1qJxrr2jsE4xgNzBnAl5Z8vdlUYJ6nDjcfUVedY7iBHUpcqrowIZWAZSD1BB5EUHE4S4ws9Rj36PJkgDfG3hkT9Zc/vGR8a79U1xl2USwSe29njtFKh3GENj590T+9G5EEj9Guz2bdqaXjey8QgQXanbz8KyEciAD7kmeRQ/T0AWZSlKBSlKBSlKBSlKBSlKBSlKBSlKBSlKBSlKBSlKBSlKBSlR7ivjSx09M6vKA2MrEvikb5L5D4nA+NBB/yjrEtYQyqP6ucA/J1YfxVasnh69E9pbzJ0kijf9pQ3/WqgmtbjXruJ+I3FnYg5t7dnCzTfpBTzJI+1jABwucljKRwLfWJ38CXp7sf6JdEyQkeiN1j+gyeWTQbvbHxJNY6az6cSskrrErjqm4MxYeh2oQD5Eg1XN7xBplwum23BcBF338Ld53e10xgyb5OshJ5sckYUknkKsmPW4LxPYeOLQ28snLu5ecUhHTuJh4WboQAQw8s4zXS4Y4F06wYvo0AVzy3szOwHoCxO0fLr50EkpSlAqv8AtJ7M4NRUzWGIbsDwydFfHRZcfgGHMfEDFWBSgprgbtJntJf5O7RA0ciYVJ39PsiU9CPSQcj5+bVcisCMqcg9DUb434JtNTi2aku11z3cq++h/wAy+qnl8jg1VllrOrcOyCHXUN1YE4jdTyUf4bH3Dj+7bly5EczQXxSuTw1xJa30Xe6NKHX7Q6Mp9HXqp/j5ZrrUClKUClKUClKUClKUClKUClKUClKUClKwXt5HCjSXzrGijLMxCqB8SaDPXK4h4itLKPvdamWNfIHmzH0VRzY/IVWHE3bDJNJ7L2fQtNK3ISlCfrHH5gfefAGOmOdfPDfZBNcSe1dok7yyNz7kOSfXbJIDyAyfCnIeR8qDFe9omq6rIbfs+t2ijzhrhwNwHLmWPgi5Z5Dcx8uda2n9nVvb3y/9r7o52K7zSP3YllYsBHE7HI2hcs5O8ll27edXZYWMUEaxafGsaL0VFCgfQVmdAQRIAQeoPMUES1TSbRPZItKijXvrqJyyAFj3W66Ls/VsmFQWJJO8etS+ofo9rGzmfhaxt4VbeBcOBGX5jLRxouShK9WKE7QcEYNd3R9Qd2ki1AKs0RG7b7rIwzHKgJyFOGXn0aNxzABIbt5aRyoY71FkRhhldQykfEHka1rSyaHlbOzx+SOSxX4I55kfBievIgDFb9amp6lFAm++baCcAAFmY4J2oqgs7YBOFBPI0G2K43FOstbRIbdVaSaaKGIMdqb5DgFz1CjmeXM4AHM1t6Tq8FypbT33bThhgqynGdrowDIcHOGANfWraZDcxNDqSB426g5HxBBHNSDzBHMEUHzaCSNN2rTqx5ZIURRgnlhQSSMk48THyralmVcd6cbiFHzPQVB9Y4PECxz28l5ciCeKQxSzyTju1Pi7uMnDsuQ4ByfBgczW7qWspevbwaHvf8/DLLJsdFjjicSkMzAeJigTZ18RJAAoJfWG7tY5UaO8RXRhhlYBlI9CDyNZqUFM8S9lt1ZTe29m8rI4yTBu546kIW5Ov6D+nU8hXV4J7XoZm9m4sX2S5B2ksCsbH0O7nE3wbl8eeKtGotxnwFY6kv8ASMe2UDCzJhZB6An7Y+Bz8MUEoU55rXtUV7Nr+gc7Y+22K9RgsFX1xzeHl6Epz55qxOB+0ex1IbbZu6nxzhfAb4lD0kHy5+oFBMaUpQKUpQKUpQKUpQKUpQKVyOJuJbSwi73WpQi/ZHVmPoijmx/cPPAqkNd491LWZDbcOg2tt0dySvh+9PKB4Fx9kepzuoLB477W7Ox3Rafi5uBy2q3gQ9D3jjPMfdGTywcdagZ4b1PVQb3tAuDaWaDdtYbML/hxH3c5xubLHI5NVhcB9lVlp+2W4HtFwP7xx4VP+GnQfrHJ+XSulcR+2aoYrjnBZLHIU8nuJMtGW9RGi7gPWQHyFBzuEOHWjixw/ENPt2HvsgkvJfR33grCPMKwc8+idK7rcKhhi4vL1j6i4MZP+7Cj6AYqQ0oIzLw7dRjdol/MGHRLnbcRN8GyBKM9Mh/oa6PDerm5h3zJ3ciO8cqZztkRirgHzU4yD5hhWTXtYitIGmvc4HJVUZd3PJI41+07HkBWpwfp0sNtnUcCeaSSaUDmFeRi2wHz2rtTPntzQa2gTJatc214wRIXaaNnOF7iVmk6nkAkneJ8AqZ6itmwcz3QuLZWWFYnj3MpUykujKyqeexdr4Yjxd4SOXM9S5sYpGRrqNHZDlCyhip9VJHhPIdPStXVtaigIRg0krAlIYxvkbHUgZAVc4BZiFGRkig6VRXUZjb3rXOtIzQbFWKZfEtuP73vU6pubBMoyAqgNtC5bZe61Vudtb2sY8hLO7P8mCRbVPyZhWCbiC7thu4jtAIR781tIZ1QfekRkSQL5kqGwAScCgycPypNe3lxbEMmLeBWUgq3dq8zMpHvDNztz6oa3b/WyJWg0uIzzqoZl3BEQHOzvZCDtzg4ADNyzjHOuhZLEI19hCCMjcuwAKQ3iyMcuec5881wuz877Jbl/fumedz5+M+AH9WMIg+CCg8k1u/j532nFl8zbXCzMB67XWIt8hk11NE1uC6Qvpr7tpKupBV0YdUkQgMjD0Iro1EeMoRaump2fhMRRboDpLbkhWLDzaPO9T1wrDoaCXVhvLlY43knOFRWZj8FBJ/cKzVjuYFkRknGVdSrD1BGCPwNBTfDnGVnfxXd1xleGHa7LDbJcNDsjCgqyKjK00hJIyc815AZxUz7HtUnudKik1Nmdt0iq7nLMisVUsftEYK589tQyHsAhE+6a8doM52CMCTHoX3Y+u36Crg0+yjgiSGxUJGihVUdAByAoNiqx7Q+ymK5zc8M4t7tTuGzwJIwOc8v6t88w48+vqLD1PVILdO81SWOJPvOwQfIZPM/Co8vaVo5baL6LPx3AftY2/voOB2VdoL3LNYcSgx3sWR4htMgXk2R5SDzHmOY88WXVN9suiKUi1vhZ17yIoXkjIYMuQI5ARkMQcKfVTz5LVl8J6+l7ZQXSYXvUBIz0YZV1+jAj6UHZpSlApSlApSuXxFxDa2MJm1mURp5Z5sx+6i9WPy/hQdSqs497YIbdjb8MAXNwTt3DJjRugAx/WtnyHL48sVE9U4o1XiCVrXheNoLTo7E4BX/ABpB0yP7tc55+9jlN+FuDbDR9mxWur6QHbhQXOOTGME7YYxnm7H7QGeYFBFeGOyy81CX23tElfxYIiJxIR1AbHKFf0V58z7tWWdBaC3ltdIhhNvIsgChu6Zd64IxtKycyfESpxjqedbkkOovgrLbwDzQRPO3+8MiD/g+tad5d6haKZr9orqBecndxNDMifadR3jrLgcyvhOAcZPIhJIN21e997Az88c6ieppPZXsl5aQvcW9wkYnSIbpY3jBVZVTP5xSpCsB4vCCM9KlkMqsoaEgqwBBHMEHmCPpWhp2tRTOUh3Bsbl3KV3pnbvjJ95c/UZXIG5chxf+8jSs4kudr/caKVX+Wwpu/dXrcWzTeHhqynlJ/vJlNrCPiS43t8lQ1K6415ezyTNb6VtTYEMszDdt3ZISNM+J8DO5vCuV5PzUBqaRw0/fLdcRyi4uQCEwCsMOeogjJOCehdssR6DlUkrg2Xe290sNxK80cysyNJtLo6bd6naACjA7hy8JVh0ZQO9QcbifV3gjRbBQ9xO/dQK2du8gsWfHPYqqzt8FwOZFZtC0ZLdT4jJK/OaZ/fkb1Poo6Ko8KjkK5Vzz1qET9EspzFn7zSwrIR8QoT6MalFArwj1r2onxFrDTu1joLYbBF1cA+C2jx4vF0MxGQq+XvHAHMM3Z1/4FRH/AFYluhF/qhPKIgP0dmMfDGKxcAyCKOSwm5SWjsqg/agZi9vIPUbDsP6UbCsmjXszxIvDVsiWqKEieZ2TeqjarRoqElCByZiM9QCCDWOaw9tLOSbS+tXMfexMJANypLt5qBNEyupKsBzz0IzQSuov2ky/0fLDHzkucW8S+rynYPwBZj8ENeLJra+Fo7GX0k7yaHPxMfdvg/JvwrLpXD8vfC74lmWadQRGEXZDCCMP3Skklj0LsScchgdQ2Lq9maU22imNWjVTLJIpcKCPAqxhlLsQCc7gAPvHlX3w9fzSNcRagY3eCUR741KK2YopvcLNtIEgB8RBxnl0HH4q1fRQwfWLqKOZBhXjmKzqOuAYzv25+zzB9DUVg7W9Hs0Meme03JZ2dn2+J3bmWZnKn0HIcgAAOVBbdRjjzjODTYN8/jmflDCPedv+ijIyfpzJAqEydsN24J0rRrh1xyYlyPqFiIx/tVEOC+LLN9Tkvu0KRxcggQoYmMUXocc2XGeQxy5sSScgLJ4T4Jedvbu0AC4un5pC43RW6nmEVDld3TPXHxOWM4fS7crteGMr6FFI/DFZLK8jmRZLF1kRhlWQhlI+BFfV1cxxI0l26oijLMxCqB5kk8gKCF8W2NvaaVqa28aRQmN9qKNqiRo1QbVHJcts6DqTVQ8HcP61LZxSaJNthO/YPTDsG+z94GpDxtxLLrtymmcIKTbhg0sxBCnB98+ka9Rnmxx8M3Roelx2tvFb2fuRIqD1OB1PxJ5n50G9SlKBStXU9Sht4mm1ORY4195mOAPQfEnoAOZqk+JO0a/1WY2XAEbqhyGlHhdl6Fi3SBPjnJ5dM7aCY9onavbWG6HTsT3XTaD4Iz/iMPP9Ec+XPbyqG8OdnWoatML3j+SRIzgrEfC7L1CqvSBPpuPPkM7qknBfZnBpojkuwt1fv7mf6qMjBZlGM4XIy5GclQAC2DYNi8omaO6fvPzaPnaFwSXVgoH2fCMAkkc+Z8g8ht7WwtW9lRYYIUZiFGAFUFmPxPIkk8zWvwvZMI/aNRH85uAryeewdY4FP3UBxy6sWbqxrc17TRc2s9ux299FJHu9Nylc/TNcOx4zhiVYuKT7JOoCt3oKxOQObQykbJFPUYOR0IBFBK619RuUiikkuyAiIzOT02gEtn6CuHJx5pnS3ukmY9EgzcOfksYY1rtb3GoMv8oxNb2asGMT472cg5USKCRFFkAlSSzYwdoyCHR4It3j06zjuQQ628IYHqCEXIPy6VpWenTidUERWOG4mlWZnXDRyh2aNFDFj45CMMFA7tSM4FSilArh63btFIt5YgllAWdFBYyQgk8gOZdCSy4ySC64ywI7lKDi6NavJK13qAKsylYUIwYoSQfF6SOQGb02ov2ST2q4PEXGen2XLWLlEbGdgO+THkdi5bHxxioHqPbxZKSulW08zeWdsan5HLN/w0FhcQ6EtyI2ikaGeEloZkALISMMCDydGAAZTyOB5gEc7OuL4QNPl/TLTwk/EoFcD9r8KgEvafrk39jaSUU/akSVl/bOxR9a4d/xTr0uRqOo2VmB1UTQ7h9I+8kH8aC2pNCvp/7fvdkfnFaIYAR6PKzNIR+qUrsabp9pFD7NpyRLFgju1xgg+9keefMnmfOvzc+nQXJ/pHVbu+YdUgt5pz/stK6/jis79nlw4DcL2Woq4OQ9wYrfGD1C8mz6YP40F5x2OoWoMOjGO4hIxEZ3ZXg/RYgEzxgdOj8gCTncOHxTxOmiwpDbq13e3LlumDJIdqmRguSB7qKi+ShR0zXx2NcbG7tmg1qT+dW5IbecO6eTnPUjmrfIE82qKXVqut8RyewzyJBbRBe/gba3hz7j4IGXdgD5hSRQbGoS8SSL3mvX1rpkTfZZ0jIH6OAzZ+BcVGJdKtZyVvdT1DU2B5pawSSY8/fkYqR55FXJp3ZtpcTF3txNIer3BM7E+p3kj91SuGJUAWFQqjoAAAPkBQUXpfAJyP5P0NjjmJL+7x+1DHj8CKlum8GaqoHdT2Fh6izs1fI/Wk55+PrVlUoISOAHc51XVNQl9VWYQof9lFH8a+27LNIIfvrYuzjDSPLK7/MMznB+IqZ0oKVn7INStXb/ALFak0cbHJV3kiP1MYIc/HaK+ouxm9uCp4t1N5ADkqpeX9lpDhf2auilBx+GOGbWwh7nRowi9WPVnPq7dSf3DyxXYpSgVC+Pe0iz01Ssh724x4YUPMehkP8Adj958gaiHaR2nSPKdP4HYGUkrJOGUBfVY2JCj4uTgeXPmOVwfwzotm3tHGV/bXNxnd3YlEqKx55YDJlbzyRjn0PWg4cWnaxxFc51Bu6iVVkAbKxojlgjRx5zITsbDee3mw5VcvBmhpYSex6cVZBEJJTsCsHLBYySObbgsh8RJGwYODio5r/aVw9JgyvJI6AhHhjkjlX4JJ4GUHHQHB881xYO2ywgVv5NtrmVnbc7zMis7YC5Ygt0ACgAYAAoLcu9Pcyd9ZS7H2hSGUSRkAkjK8mB8R91hnPPOBj5sIJ++eS+WMZRFGxmbOGckkFRt94csmqnTtk1GYZ0bSHYHoR3koP7MYzWGbjXiiQZis4oB6ugiI+ffSDH4UF4V4yg8mGRX501Hi/iCFTLd6la5Xn3Sy2juR6BFB3fx5VcnZtxV/KVglxKAsgLJKF6B1xnHoCCrY8t1BJkjA9wAfIYr1mAGW5AdTXtUx2m69dajfDReFjgf6Q+SBnqysQOSKMZ9WOPLmEg4g7Z9Lt3KWxe5YdTCAU/bYgN81yKy8L9sGm3kixOXt5GICiUAKxPQB1JAP62M9OpqO6F2FLHz1C+k59RAoj+m8liR9BWxxd2OWCWE7aKkntEaF1ZnZy23xFCvu8wCOnXFBblQHtn4qmsLAHSztlmcRh/NBtZmYfpcsD03Z8qydjPETXmlxm6YtLCTE5PU7QCjHPMnYy5PmQa4P5R6j+TYCeoukA+Rjmz/AUEQ0Lsa1Nn77UGtct4sys8zZPPcVA2sef2iflU903sxuVXbPqcka/dtIIrT96DNTvh+QtaW7S8i0MRPzKKTW/QQNOyXTSQdV9oumH2p7h2P/CVru2HBWmQ87SytwR592rH8SCa79KD5jjVRiIAD0AwK+qUoK84r7INPvZ2uCZIHc5k7ortY+bFWU4Y+eMZ69TmpNwhwlaadD3WjoRkgu7Hc7kcgWOB+AAAyeXM13aUClKUClKUClKUClKUClKUFUydg2mE5Sa6A9N8Z+g/NfxzWJuwOw+zc3P4xn/JVt0oKkj7BrJSCl1ccvhGf4pXXteyWBMd1f36Y8o5UiH1CxirEpQQhuy6wcYv3upx5iW6lbPzwRWW17LdGT3LJD+s0j/8zGplSg4C8G6ciMLSzt0LKRkRIDzBHXGfOq6/Jquc213H92VG/aUj/JVyVR/5M3S/+dt/99Bdd1MERnfoqlj9Bmqg/J4tTIL2+uvFJLKELY/92THzLr+yKtLiU/zO5x/5E3/I1V3+Th/Zk3/qn/8AigoLWrwj1r2lBQ/884bvp2tbZriwnOV25AXmSo3YIVl3FcEeIY+hoNR4kuoTfwNa6fEdxznxdN2GIHeOQMAgYUE+fvXxSg8RQAAgwByAr2lKBSlKBSlKBSlKBSlKBSlKBSlKBSlKBSlKBSlKBSlKBSlKD4lbCkjyBqmvyaVHc3h8y8Q/BXx/E1dFUR2e3i6NrN3p+rHu4pmHdOxO3kWMJyfJlcgnyYYoLr1qLfbzKPtRSD8VIqsfyb5P6PnX0uWP4xxD/LVsSAFTu6EHPyqmvybGPc3q/ZEkRB8iSHB/cF/GguelKUClKUClKUClKUClKUClKUClKUClKUClKUClKUClKUClKUClKUClKUCotx3wLa6nGFv8pIme7lXG5fgfvL8D9MVKaUFIHsl1pfzEGq/zXGCO9nXw9Md0Mrj4bqs3gXhKHTLUW9kS5JLSORgu5wCcfZGAAB5AeZyTIqUClKUClKUClKUClKUClKUClKUClKUClKUClKUClKUClKUClKUClKUClKUClKUClKUClKUClKUClKUClKUClKUClKUClKUHzJnB7vrg4+flUMt9Pu0hkFwkrsWc+GTcxUphQrl0MZ388gH99TWlbaWtdOWSd0s5V81iv+kx3ijvG5kyyjZhgm7azMcnaeWCOY6c61orqKOQOq3pKlzscSeMZwmd7DkPeHTkMHnVk17XTN/6pfnwnSrUXkke+OEXuGWYiRlmYqxYGLkD4sJyznmR8TXxFr4x+ea89xeiOPHg7+ece9gjy25+1zqzK9NWb7C98PvwnTVY6xr7FkFrLcw4bxl8quzHL3uROfxzU70XvWgQ3LsWIJye7ORk7TlVx0xW/LX2vSsdbc46mEwxw4497+LJxX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6" name="AutoShape 22" descr="data:image/jpeg;base64,/9j/4AAQSkZJRgABAQAAAQABAAD/2wCEAAkGBhQSDxUUEBQVFRUWFxcUFRcUFBYYGRYVFxYVFxQYFxkYGyYgGB0kGRQUHy8gJCctLCwtGB4yNTAsNyYrLCkBCQoKBQUFDQUFDSkYEhgpKSkpKSkpKSkpKSkpKSkpKSkpKSkpKSkpKSkpKSkpKSkpKSkpKSkpKSkpKSkpKSkpKf/AABEIAMAA8QMBIgACEQEDEQH/xAAcAAEAAgIDAQAAAAAAAAAAAAAAAQYFBwIDBAj/xABIEAACAQMCAwYDAwYKCQUAAAABAgMABBEFIQYSMQcTIkFRYTJxgRSRoQgzQlJichUjJIKSoqOxwdEXJTRDU2Nzs/AYVJOy0//EABQBAQAAAAAAAAAAAAAAAAAAAAD/xAAUEQEAAAAAAAAAAAAAAAAAAAAA/9oADAMBAAIRAxEAPwDeNKUoFKUoIqaUoFRU0oIqaUoFKUoFKUoFKUoFKUoFKUoIqaUoFKUoFKUoFKUoFKUoFKUoFKUoFKUoFKUoFKUoFKUoFKUoFKUoFKUoFKg1V9Y7TNOtWKzXcfMOqoTIwPoQgOD88UFppWuv9PWl5x3kvz7lsVk9N7XdLmIC3aIT5Sho/wCs4C/jQXKldVvcK6hkZWU7hlIII9iNjXbQKUpQKUpQKUpQKUpQKUpQKUpQKUpQKUpQKUpQKUpQKUpQKUpQK4u4AJJwBufauVYbjF2Gm3ZX4hbzkY65ETY/Gg1FquvXvEN5Ja6c5hs49pJMkB1yRzORuebB5Yx5bn2t+g9hGnQKO+Vrl/MyMVXPnhEOAPmSfevH+TtEo0qRlHiNw4Y+uI4uX7gfxNbSJoKyOzPTMY+w2/8A8YrF6n2KaXMDi3MR/WhdlI+hyp+orI6t2jW8DSBY7idYTi4kt4jJHCRuwds4yBuQM488VY7K+SaJJYmDI6h0YdCrDIP3UGl7vsn1LTGM2i3TOo3MRwrH5qf4uToPQ+1ZrgztsSST7NqifZbgHkLMCsZbphw28TfPb3FbUIqpcc9nFtqUf8aOSYDwTIBzr6BunOvsfoRQWxWGPauVaH0Ti294fuFs9UVpbQ7RSLluVfWInqo84zuPL33dpupRzxLLA4kjcZVlOQR/5t7Hag9VKUoFKUoFKUoFKUoFKUoFKUoFKUoFKUoFKUoFKUoFKVBNBNY7iC8ijtZmuWCxCNucnyUqQfmTnAHmaqnGPbBZ2JMaN9on6d1CcgH0d9wvyGT7VQrdb7XpFkvI5Taq2Ut7fEUZIO3eTSHc9Ph5m3OAlA7COM7a1Se2uZhFzyh4TJlVbw8reL4QfCmxNbr1Uu1tJ3GO8Mb90c7c5U8hz88Vg9K0azvdPiRrSMQgMqxMqnu+V2VuVh7qTzA75zWPtOB7iwbOlXBMPU2l0xaL5RSgF4j9CPXNBqLh3iTVEtpdJgtSZZGcMzxuJE7384WJ8I9edumc+mPoPhfR/stjb25bmMUSRk+pUDJHtnNcNN1wSnkkR4JgMmKTGcDqUYeGVc+anzGQDWWFBNQRUmuoXClioYFh1GRkfSg8OvcPwXkDQ3KB0byPUHyZT1Vh5GtMTWt9wxcF4ua50+RvED5ZPRsfm5MdG+FvwG+a67i2WRGSRVZWBVlYAhgeoIPUUGK4W4vt9QhEtq4YfpKdnjb9V18j+B8iazVac4k7I57Of7ZoMjRuMloObqPMRk7MD+o30PQVlOCu2mKdxbaiv2W6B5TzArG7eni3jb2bb0PQUGz6VxQ5FcqBSlKBSlKBSopmgmlRmpoFKUoFKVFBNKVBNBNRmsXxBxRb2UXe3Uqxr5ZPiY+iKN2PsBWo9T7TdR1eU2+iwvFH0eY4DBfVn+GEY3wMt6HyoNicY9pVnpwImfnlxtDHhn/nDog92PyzWuRfazxAcQj7FYnYtuvOv72zSn2XC+td3CnA2m2sneXcj6jcgkssEM1xEj+ee7Vg7A+bn6edbFXjuFB47e9jQfpNYXIUAfuocD6UGAsuxa2gs3ih8U78oeaXcsoYGSMcv5pXAKkr4sHqazx1G9hjMYsFYhCkRtZ4+7BAwgKy92UUe2cYrNaTrsF1Hz20qSr0JU55T1ww6qfYgGsPq6mXUYoJXdYWgeRVRineyI6h1dlwxAR1IUEA5bOcYoMrw9p/2e1hgyCYo0RsebBRzH6nJrI5qr6jpUVkUubdFjCMFnCjHPBIwVi3qUJWQE7+Fh+lVnWg67i3V9mAONxnyPqD5H3Fc0GB1z86xmvawYeRIl555iViQnA23eRz+jGgOSfkBuRWOgv7qC8hhuXimWcSFWjiaJo2jUOcgu4ZSDjOxBI60GR4rhnexnWzPLOY2EZzg83sf0SRkA+RINVCz43s7O3KwWlxHKAqtE1tKr94zBR30zLynLsPGWPXO9bEJrxatpSXMDwy55HXBxsQdiGX0IIBHuBQdOuat9ntjKwHhMfMOuzSIjAeuzHH0rKCqq3DFzMY1vLmOSGN1k5I4DG0zRkNH3zd4wwGCsQgAJHkNqtNANVPjbs2tdTT+NXkmAwkyABx6BvJ19j9CKthqtXvHsKPKsMc9z3H5820assRAyVZmZQWAByq5NBrGHWNV4dYJdKbuxzhXBJ5R+yxyYz+w3h9K2jwnx5aaimbaUF8ZaJ/DIvrlfMe4yKyel6lDe2yTRESQyrkZGxG4IYH0IIIPmK15xZ2GwyP3+mObScHmAUnuy37ON4j+7t7UG0s1NaZ4d7UbvT7kWevoRnAS4x5dAzFdpE/bG4881uKGYMoZSCpAIIOQQdwQR1FB2UqM1NAxTFKignFKilBNKUNApUVWuMuP7XTY+a4fLkeCJMGR/kPIftHb59KCxPMFBLEAAZJJwAB1JPlWqeM+3FFf7PpSfaZieUSAFkDeiKN5T/V+dVHUr/VeIA7gG3sE3PUJgHck/FOwG5/RGD089jcB8E22mzosDpOZkkPfFUL8yFPCrKfCpVmyvsKCqaB2P3N7L9r16ZyTv3PP4uXrh2G0S/sp+FW/h/SEvUHIgh0xCRBbxjkF1ynBmmxu0ZI8KZ8XxNnIFZ7jtHOl3Yhzzm3lAAGSfAeYL78ucfSvdw7NE9nA0BBiMSd3jpyhQAPpjGKD3QW6ooVFCqBgKoAAHoAOlcitTmsBr3GMVu4iQNPct+btocNIx8i3lEnmXbAAz16UHi1OBY9Zs2hAWSZJxccu3PAiBkZwNiVlZAGO/jIrK6/pTSiN4iomgkEsRb4ScFZEYjcK6Myk+WQcHGK8vDWgyI73N4Ve6mADcueSGJTlIYs/ogkkt+k2/pVgoMKukyTOGvGXlUhlgiJ5AQQVaVjvKQQCBgKPQ7GsrNdJGMuyqPVmAH3msHdazJNO9vY8oMeBPOw5khJGe7Rf95Ljy+FcjOfhrtt+DLXPNNH9okPxSXOJXP9IYUfsqAB5AUHPULK3vQvLKOePeOWCUd5GT1Klc7HYFSCp8wa8+l6LcC7E13JFJ3UTQwmNWUtzsrSPIpJCsQiDCnGxO3QcrvgOxfpaxRt5PCoikU+qvHhgfrXDhe8lElxaXDmV7coUlOA0kMqloy+NucFXUnG/KD50HC5ke8vZLdXZLe3Ve/5CVaWWRedIucbqqx8rNy4J51GcZBS9nVn1jWWJvJ4bmdGB9ch8E/MGuHBr4udSjb4xeFz+5JBAYj/AEQR9KtNBUINSnsJo4ryQz20zCOK5YASRSH4I7jl8LBuiyADfYjzq3isDx3aLJpd2rbDuJGB/VZFLow9wyqfpXfb66kdnDNdSLHzxxk85xl2QMQPU9dhQevWhIbWbufzndv3f7/KeX8cV8z8Kcbahb28unWsPNJM7bmNjMjuAkntnYbt03r6Y03VorhS0EiyKCVJU5ww6g+h3FelYVBLBQCepwMn5nzoMD2f8OGx0yC3cguikuQcjndi7AeoBbGfPFWHFdF7eJDG0krKiICzMxwAB1JNUO04s1DU2ZtLSO3tQSoubpGZpSDgmKMbcvufwO1BaOLuEINQtmhuF9SjjHNG/kyH/DoehrWnZrxBPpl+2j6g2Vz/ACVz0yd1VSf0HG49GyPPa2poWtIeYalby+fJLZqqn2zHhhVO7aLNpNPtb8hY7mGXun7tsgMGcHlYgEhZYsj940G6aVov/wBQrf8ACH3GlBvalRimKCaUqM0E11zTKqlmIAAJJJAAA6kk9KwnFnGttp0PeXT4J+CNd5JD6Kv+J2HrWnZbzU+JZSkQ+zWIbc5PJt+sesz/ALI2HnjrQWDjPtrLSfZNGUzTMeQTBeYAnbES/pn9o+H510cM9kKqftuvyh3Y8xjkkyvMenevnxn9ldvnVy0ThKz0S1Z40LyYCmQ4MszsQqRp+rzOVAUYG+/TNZnSeHzzC4uyJLg7jzSAeUcIOwA83+JiMnyADpTi61jUBFm5FGAYrO6aMAejJEVx8q9WjS2c57+17pmGVLIoDqTuyuMBlbpkMAay5FVjV7cQ6nZzRgK87SW02P8AeIIXlQt6lGi2PkGYedBZjVWl4ARXaSyuLizLks6wOpiZj1YxSKyAn2xXt4thBSLnLd338SSBXZCRK3cocqQfDJJG30z5V3cMXrSQkO3eGOR4e8HSUIcK+RsSQQGxtzBqDFNwK7/7TqN7KvmqyRwKR5hu5RTj6116bf2Vkh+x27dwGxNcRKCg35SzyO3PMAerrzBQCSRg1n+JdMa4tJYkYBmXbOeUkENyvjfkbHK3sxrFy8QK1kBFGO9k5rZLc48MwBV43HQIgDEnpyjI6jIWVTtWG4y1hrWwnmTd1TEeRkd45CRZ9ud1zWQ0mx7m3ii5ubu40j5j58qgZ/CvJxTon2uzmgDcpdfA36rqweMn2DqpoOfD2jLa28cK78oy7HcySNvJIx82ZyxPzrJ5qoWnaFFGoTUVe0mXZw8chiYjq0UqqVZT1G4O/Sux+0W3fw2iXF2/ktvBJj6ySBYwPctQWS6ukjRnkYKqgszMcAADJJPyqqcNaggE9/cssK3br3IlYKRbxJyQ7NjxPl5MeQcVyXQLi+ZX1LljhUhks4251ZgcqbmTbvcHB5B4cjfmrpjmjtb+V9SADSMfs11JjuRD1WBSdoHA6g/nOuT8Kh2agT3/APCGmlLghRDdQxuuZo1JKlDnAlTLYBxzAkeley17RbBh47mOFh8Udye5kU+YKSYP3ZHoa82kX8bTz3+BDa90sayPhBMEZmac5xhBkKpO5GT0Iqt6324aaH5YopLtx8JWIBSfYyeL7lxQZrVNV/hUfZbLma2YgXVzgiMxAgtDCSP4xn+EkeEKTuTWU1XTZ0uluYI45wsYjELt3bR9eZoHIKgsCoIbGyjxDpVFHarqk4/kOkOq+TS8/KPmSEUffWF1PijV3yLvUrGwHmkckbSY9hEJG/rCg2zw1byK1zcXKdy08oYIzoxSOONI4+ZkJXJ5WbYn4hXpvuK7OIEy3UCY3PNKn92c1oP+A4rlsy3eq6ix/wDb2svKf507Z/CslZ9l/OMRaPcjPSS7v44yvvyImfwNBnXnl4kvSiF49Kt3HMRlTcuNwPr1A/RG/UjG3LS1SKNY41CogCqqjAVRsABWjrHse1a0DS2d0kTg8yQxzueYeYLMioT8xg+de237bb21HdajpzmZduZeaPm9ypQg/wA04PlQbrJrSPbDqX2y5ttIsyHczd5Ny7hZX5sA49A8jt6ZFLjj/WtUHdWFk1sjbGU8wKg/81wFXbO4GfTerp2cdl8emqZJGEt048cm+FBOSqZ33PVjufYbUD/Q9Yf8P/z7qir1yUoOVKisZxBxJb2UJlupVjUdM9WP6qqN2PsKDJM1at497ao7djb6cBcXBPLzKOaNGPkMfnG9ht752ql8Sdo1/rcxtdNikSE7FU+N19ZnyAi/s5x6k1f+y/gK2sS4aJjeIELySFGwsgJXuuQkIPA2R8XuQRQVTQOy6WeVbzXnkkllPgtgcySHqA+CAigb8oICjqV3Fbj0V4zCFij7pYyY+7wq8hQ45cISuPkcV4neSKd5JYmkU+GN4vGY49vCY9mBLbkrzZ2zgKMd3DcnMkrDOGnlYZBGRzYBwRnyoMfxnOI5bGSTaFLod6xOFUtFKkLN6DvGUZOwJFWUPXC6tlkRkkVXRgVZWAKsD1BB2Iqtjs/hXaCe8gT/AIcN3KEH7qsWC/IYoLDe36RRtJM6xooyzOwVQPcnaq5pDtfXi3hUrbwq6WoYFWlaTAkuOU7qnKORM7kFjgAivRacBWiyCSRXuJF3D3Usk5HoVEhKqR6gZqwsQN+mP8KDhcWiSIVkVXU7FWAII9wfeucUKqAFAUAYAAAAHsB0rCScc2Cyd215bB84x3yZz99ZuKUMoKkEHcEHII9iOtByIrwposK3DXAQCVwFZ99wMDp0BIVQSBkhVB6DHuNaI7Qe2C7luZLXSg6ojGNpY0LSOwODyYB5FyCARucZ26UG77rUI4hmWRIx6uwX+/FVvUO1fS4fjvImPpFzSH+zBrR1jwDeXJ55rTULh23LTSJAp+bS8xPzzVp07sdujjFnYQj1nmuLhx9Fbuz91BYdR/KFsEyIo7iU+XgVFP1Zs/1axbdsOp3AP2DS25fJnWVwPmQFX8azGn9kVwvW/WH2s7OCA/01HMfmayK9jdqxBupry6Pn39y5B+i4P40FDvu0jXIhzymyjA35WktQflymfmPyG9Xjsx7SV1aOSOeNFnjALqN0kQnHOoOejdR7jfes7p3ZvpsGO7soMjoXQSEfWTmNVDjDs0ukvxqGiOkUxGJIjhVbYKSuRykEAZU43GRvQeLt7vZJWsrC3BZp5OYxghefBCRKSdgMluu22fKsponBmpLGEhNjpseB/s0XfzHbfmkkGC37W/zpwV2d3Zv/AOEdYlWS4UcsSKQVTYrk4AUYBOFUdWyTmtm4oKKnZJBIQb64u7w/864cJ9EQjA9s1YdL4Msrb8xawIfURrzf0iMn76zVRQAuOlMUqaCOWhQVNKCOWgFTSgUpSg192j9qkenDuoAJrtvhj6iPPRpMeZ8lG59hVL0HsxvNVmF5rkjoh3WI+FyvUAL0hT2+I7/M8f8AQNqC3Bmjv4+8JLd7mZZMnq3MATk+ua6L7sJ1SU5lvopPeSW4Y/ihoNhG1tdO5jY3drbKeXnglaNo2KqFByGEiNhRk5Izk4yST02PaPplqrGa+iklkcyStEsjgtgKAoUHCqiqo36DPrWuI/ydb7PimtCP+pN/+VZmx7BJ1Hjax+ZjuH/vdR+FBZbzt/01Ph+0SfuQ4/7jLWGuPyjoicW9lNIfLmkUH7lDf317rXsVlU/7VbKP+Xpltn+lJzN+NZiLssf9LU77HpC6Qj7o1GKCtWHb26zIL6xe3ic4EmX2HmcMg5gM74NbhRsgEbg+laT7XeziC20xrhJLmWVJIxzTztJ4WPK2AdhnIrZ3AN6ZdKs3PUwR5+YUL/hQZyeZURmchVUFmJ6AAZJPsBvXz7xZxLqGuzPDpkUhtIzy+AhBJ6NKxIG4Gyk7DrvWwO3fWTBo7IhwZ5Fh/mbs4+oTB9iaz/Zxw+tppdvGowxjWWQ43MkgDMT79B8gKDT2m/k93sijvnt4B5+J5Xz7hcJ+NZng6a40PWE025l722uAvdNuAHbIRlBJ5cupQrnzBrd4rV/blw1JLbw3dsCZbR+c8vXuyQxYY68rKrfLNBs/Naa7CzyX+qRHykBz+7JKvX617JPyg7UWQdUkN0Vx3XKQgkx1L9OTO+2T7V6+xDhaaCGe7uwVlu2DhSMMEyzcxHlzMxOPQD1oNnYqaUoFKUoFKUoFKUoFKUoFKUoFKUoFKUoFKUoIxSppQRTFTSgippSgoXbeP9RXH70X/dWsj2VH/Ull/wBIf/ZqxXbtJjQ5vd4h/aD/ACrMdmC40Wy/6Cn78mgpH5R7fyO0HkZ2/BD/AJmts2a4jQDyVR+ArVH5R6fyG2b0nI++Nv8AKtq6bJzQRsPNEP3qDQemuJWuVKDDRcHWSzd8tpbiXOecQx82fUHGx9+tZgLU0oFKUoFKUoFKUoFKUoFKUoFKUoFKUoFKUoFKUoFKUoFKUoIqajNM0FW7TdBa80m4hjGZOUPGPMvGQ4Ue5AIHuar3YfxalxpyWxYCe2yhQ7Ex5JRgPMDPKfQj3FbJIrWXGXYws9wbrTpzaXBJZscwVmPVlKHmjJzvjIPpQcPyhowdIQk7i4THvlHBxV84TfNhak9Tbwn+zWtX23Y3qF1Kn8MX/ewxnIRHkct6jxqoXP62CcVuKCIKoVQAAAAB0AAwB91B2UpSgUpSgUpSgUpSgUpSgUpSgUpSgUpSgUpSgUpSgUpSgUqKUE0qKUClKUEioxU1FAxU0qKCaVFTQKVFTQKVFKCaUpQKUpQKVFTQKUpQKUqKCaUpQKUpQKUpQf/Z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7" name="AutoShape 24" descr="data:image/jpeg;base64,/9j/4AAQSkZJRgABAQAAAQABAAD/2wCEAAkGBxIHEhQUBxQWFhQXFhUXFxgWFBcbHBkYFhoXFhUXGx8cHykgGholGxYdIjEkJSktLi4uGCAzODM4NygtLisBCgoKDg0OGxAQGywlICQvLCwtMiwvLDQuNCwvLCwsLTI0LDcyLC8sLy80LCwsLC8sLCwtNCwsLC40LS8sLCwsLP/AABEIAMkA+wMBEQACEQEDEQH/xAAbAAEAAgMBAQAAAAAAAAAAAAAABQYBBAcCA//EAEYQAAIBAgMFBQQHAwgLAAAAAAABAgMRBAUGEiExQWEHE1FxkSIygaEUI0JSYnKxFTTBFjNTgpKisuEkNUNEY3ODs9HS8f/EABoBAQACAwEAAAAAAAAAAAAAAAAEBQIDBgH/xAA8EQACAQICBQkHBAEDBQAAAAAAAQIDBBEhBRIxQVEGE2FxgZGhscEUIjIzUtHwFSOy4UJD0vEWJFNykv/aAAwDAQACEQMRAD8A7iAAAAAAAAAAAAAAAAAAAAAAAAAAAAAAAAAAAAAAAAAAAAAAAAAAAAAAAAAAAAAAAAAAAAAAAAAAAAAAAAAAAAAAAAAAAAAAAAAAAAAAAAAAAAAAAAAAAAAAAAAAAAAAAAAAAAAAAAAAAAAAAAAAAAAAAAAAAAAAAAAAAAAAAAAAAAAAAAAAAAAAAAAAAAAAAAAAAAAAAAAAAAAAAAAAAAAAAAAQepNU4bTqX06V5vfGnHfJ9bcl1Zpq14U9pYWGjLi9lhSWW9vZ+dRUF2hY3Md+S4FyjwUmqk/VxSS9SL7XUl8ES+/6fs6OVxcJPhkvPFnp6lzxb3go2/5U/wD3HPXP0nn6boX/AM7719jEe0nEYBpZ5gpQTdrrbh6Ka3+o9slH44nr5OUKyxtq6fc/L7FpyLWeDztqOGqbM3whU9mXkuUn5NkmncU57HmUl5oe7tM5xxjxWa/rtSLCbysAAAAAAAAAAAAAAAAAAAAAAAAAAAAAAAAAAAAABFanzhZFhqlaW9xVorxk90V5Xe/oma6tTm4ORMsLR3dxGit+3q3lM0NpT9qP6dqT6ydR7UIy3qz4Tkuf4Y8ErdLRLehr/uVM8ToNMaV5j/srT3YxybW3qXq9rfbj0eMVHdHgTzk3mZsAealNVE1USafFNXTDWO09TcXiimak7OcNmacsvSoVPwr2H0ceXnG3xIlW0hPOOTL+w5RXNu9Wr78enb3/AH8CByrVGL0hVWH1XGUqb92p7zS8Yv8A2kej3r5GmFepRlq1NhZXOi7XSVJ3Fk0pb1sz4Nbn4PxOnYbEQxcYzw0lKMkmmndNPmiwTTWKOPnCVOThNYNbUfU9MQAAAAAAAAAAAAAAAAAAAAAAAAAAAAAAAAAAUbthi5YKGxwVeG15bM0vm0Q775fadHyXa9teP0vDvRcMtt3VPut0diFvLZViVH4UUFbHnJY7cX5myZGsAAAAEdnuS0c9pOlj43T3pr3oy5Si+T/+MwqU41I4SJVneVbSqqlJ4Pwa4M5rgsdiuzit3WYJ1cLNtxa/xQvujLxi/wDMr4ynbSwlnE62rQttN0ucpPVqrb/fFcH/AMHT8rzSjm1NVMvmpxfNcn4NcU+jLGE4zWMWcfcW1W3m6dWOD/O83DI0AAAAAAAAAAAAAAAAAAAAAAAAAAAAAAAAr2odYYbI3s1G6lZ2SpU98rvgn9347/BGircQp5bXwLOx0TcXfvRWrD6ns/shZZHi9YOE9SfUYdPajh4e9LrUfJ2+O97kaubnWzqZLgWCvbXRuMbT35vJzexdS/Otl5pU1SSjTVkkkkuSW5ImHOttvF7T0DwAAAAAA1swwFPMoOnjoKcHxi18+j6oxlFSWDNtGtUozVSm2muBzbM9HYvS03iNJVJSjxlT4yt4NcKsfn+pAnbzpPWpP89TrLfTFrfwVC+ik9z3d/8Ai/DsyJ3SfaBRze1PMrUa/Cz3Qk+Hst8Hf7L+DZvo3UZ5SyZW6S0BWtv3KXvw8V18eteBdSUUAAAAAAAAAAAAAAAAAAAAAAAAAAABG51nmHySG3mVRRXJcZSfhFLezCpUjTWMmSrSyr3U9SjHHyXWymPNsx1o9nJIvC4Z7nWl70lzs/4R8N8iJzlWvlDJcS/9ksNGLG4fOVPpWxdf9/8AyWTTWkMNp/2qK26r41Z75b+Nvury+LZvpW8Kea2lTf6WuLzKTwjuitn9lhN5WAAAAAAAAAAAAFV1XofD6gvOP1Vb78V73519rz49SPWto1M9jLnRum69n7vxQ4Pd1Pd5FSw+d5loaSp5zB1sPeyldvd+GfL8svDdYiqpVoZTzReTstH6WTnbvUqb1916rxL7p/VGGz9f6DP2+dOW6a+HNdVdE2nWhU2M5m90Zc2b/djlxWzv++DJo2kAAAAAAAAAAAAAAAAAAAAAA+detHDxcq8lGKV25NJJeLb4HjaSxZlCEpyUYrFvciiZprqpmNR0NHU3VqcHVa9mPVJ7rdZWXRkOdy5PVpLF8To7fQdOjDn7+erH6d7/ADgsX1H3yTQSlPv9UTeJrPfaTbhHpv8Ae8ty6GVO1z1qjxZru9OvU5mzjzcOja/t59Jd4xUFaKslwsSznm8XizIAAAAAAAAAAAAAAAB4rUo14uNaKlFqzTSaa8GnxPGk8mexk4vWi8GUPUHZtTqvvdPz7iondRu9i/Rr2oPyuuhDqWaecMmdLZco6kVzd0tePHLHt3Pz6SMwetMbpiao6spSnHlNW2rLmn7tTlzT372a43NSk9Wqvz1JlXQ1nfw52xmk+G7u2x8VwR0PJ84oZ1Dby2anHnbin4SXFPzJ0KkZrGLOVubStbT1KscH+bHvN8zI4AAAAAAAAAAAAAAAAK1qjWmH0+nGT7ytypRe+/Laf2f16EetcRp5bWW2jtD17z3l7sPqfpx8ukrdDIMdrOSqalm6OHveNGO5tct3Lzld9DQqVSu8amS4FtO/stGJ07Na898ns79/UsusvmU5VRyeHd5dBQj04t8LyfGT6smQhGCwijmri6rXM9erJt/mzgbpmaAAAAAAAAAAAAAAAAAAAAADWx+BpZjBwx0Izg+Kkrrz6PqYyipLBm2jWqUZqdOTT6DmOotJ19Iz+l6ZnLYjvlHi4R53+/T8b71x6qvq0JUXr0zsLHS1HSMPZbyKxex7m/R8OPgXTRmqqepaV1aNaKXeQv8A3o+MX8uHnLoV1VXSc9pXRc7Gphti9j9H0ljN5VgAAAAAAAAAAAGvjcZTwEHPGTUIR4yk7I8lJRWLNlKlOrNQpptvcjn+P1Vi9VzdDR8HCnwnXlu3dH9hesnySIMq86r1aSy4nT0dF2uj4KtfyxluivzP+PWT2ltEUMj+sr/W1+LqTXBvjsrl5u76m6lbRhm82VukdNV7v3I+7DgvXj1bC1cCSUwAAAAAAAAAAAAAAAAAAAAAAAAAMNX4gHJNY5RPRWKp4vJPZpyl7vKMuMqdvuSSdlys/BFZXpujNThsO40Vdx0pbStLnOSW3e1x61+bzqWV42OZUadWh7s4qS6XV7ea4FjGSlFSRxlxRlRqypy2xeBtGRqAAAAAAAAAK3qvWWH04rVHt1rbqcXv6OT+yvn4I0VriNNdJa6N0RXvXjHKO9v04srOC03jNYzVfVUpU6N7woRunby+z5v2n03EeNGdZ61XJcC3q6RtdGwdGySlPfJ/mfVs6zoWAwNPLoKngYRhBcFFWXn1fUmxiorBHL1q1StNzqNtvezYMjWAAAAAAAAAAAAAAAAAAAAAAAAAAAACo9qez+z6m3x2qWz57a/hci3nyn2F5ycx9vjhwlj3f8H07OJSeXYfavwqeneTt8j21+UvzeY6e1f1Cph0fxRaiSUoAAAAAB88RXjhoueIkoxiruUmkkvFt8DxtJYsyhCU5KMVi3uRz7NtaV89qPDaMg5PhKs1ay5tX91fifwXAhTuZTerSXadPbaGo2kPaNIPDhH78epdrJbSmhqWTPvce++xDd3OV2ot724p8X+J7/I20bZQzlmyFpLTdW6XNU1qU9mC3rp+yy6y3kkowAAAAAAAAAAAAAAAAAAAADEpKCvJ2XUBZ7CHx2qsFgL/AEnEUk1xSltP0jd/I1Sr047WifR0XeVvgpy7sF3vBEBje1DBUP3dVanlFRX95p/I0Svaa2Yss6XJi8n8erHtx8sSIqdqs6ztgcJfzqNv0jHd6mp3z3RJ8eSsIrGpWw7PVs8rtOxOHs8bg7Rv4zj82mrj22a2xPXyYt55U62fY/Uu+ndT4bUEU8FNKX2qcmlNfDmuq3EulXhUWRzl9oy4s5YVI5bmtj7fRk1exuIByXtFzd6kxNLBZQ1NRnva3p1Xu4+EU3d9X4FZc1Odmqcfxnb6CtFZW87yvlisuOr/AH9uJ0/KcDHLKNOjR4U4Riutlvfx4ljCOrFRRx1xXlXqyqy2yeJtmRpAAAABAan1Zh9OR/0p7VRr2acWtp9X92PV/C5pq1401ntLLR+iq97L3FhHe3s/tlOw+U47XslUzuToYW94047m1yaT4/nl8FZkVU6ld4zyiX07uy0RF07da9Xe3u7fRdrOhZRlFHJ6ap5dBQjztxb8ZPi31ZNhCMFhFHL3N1WuZ85Vli/zZwN4zI4AAAAAAAAAAAAAFwDxVrRoq9aSivFtL9TxtIyjFyeEVia0M1w83aFak2+CVSN/1PNeOzFG12tZLFwlh1M3DI0Fc1pqqOl6cHsbc5tqMdq25e9JvfuV16mivXVJdJa6J0XK/qNY4RjteGPUimft3PM//wBW0XSi+cYKO781X+BE524qfCsC/wDYdDWnzZ6z68fCPqeo9nWPzTfnmKXjZynVfzsl8GPZKk/jkHyisqGVtR8FH7smMD2WYSjvxU6tTpdRXyV/mbY2MFtbZArcqbueUIxj4vxy8CfwOj8Bgf5jDU3bnNbb9Z3N8bemtkSrraXvavxVX2ZeWBM0qMaKtSiorwSS/Q2pJbCvlKUnjJ4mMRh44mLhiIqUZKzjJXTT5NMNJrBnsJyhJSi8GuBz/Oey2nVlt5LVdJ3uoyvJJ8tl32l8bkKpZJvGDwOoteVFSMdS4hrdKyfdsfgR77P80rrZxWLi4cGu+rSVvyuKTNbtazycsutkv9f0bH3oUXj/AOsV44lr0fomjptubk6lZq221ZRXNRXK/je5JoW0aWe1lHpTTVW+9zDVhw+7LUSSmAAAPFWrGinKs0opXbbSSS4tt8EG0s2exi5NRisWzn2ea7q5lU+jaOg6lR3Tq23Lk3FPdb8Ut36kGpcuT1KW3idRZ6Dp0Ye0X71Y/T9/sszd0voKGCl3+ey7/EN7XtXcYvx375y6v05mdG1UXrTzZH0hp2dWPM2y1KezLJtei6F3l3JZzwAAAAAAAAAAABE5nqTCZVf6dXhFr7O1eX9lXfyNc60IbWTbfR11cfKptrju73kVfMO1PDUnbL6dSq+XCCfreX90jSvof4rEuaHJe5lnVlGK736LxNP+VGc5r/qrB93Hk5QfylNxi/Qw5+vP4Ym/9L0Tb/Or6z6H6LF+Jn+T2d5n+/4tUlzUZtP0pxSfqe81cS+KWH50D9Q0NQ+VR1n0r7t+R7pdlirPazXFVKj6RSfrJyuFYr/KRjLlTKK1aNFRXX6LA+uM7KsM6cvoVSqqlnsucouN+W0lFbvI9lYwwybxMKXKq511zkY6u/BPHDozPt2f6mcoSwueS2K9BuP1kknKK3b2+Ljw8rPxMratlqT2o06b0bqzVzbLGE88lsb9H55EHRi9d5q5ccNh7eTjF+yv68rv8q6Glfv18dyLOT/SdGav+pPwb/2rx6zq1iyOKMgAAAAAAAAAAAAAAiNRaioaep7ePlvfuwW+U2uSX8XuRqq1Y01iybY6Pr3k9Skut7kUKnh8f2hy2sS3Qwae5b/at4f0j/E/ZXLwIWFS4eLyidM6lloaOrD363l9l0bToWRZFQyKnsZdBJc298pPxk+f6eBOp0o01hE5e8va13PXqvHyXUiSNhEAAAAAAABWc711gsnk4Vpuc1xjTW1bze6KfS9yPUuacMm+4t7TQd5cxU4xwT3yy/vwNvTWqcPqNS+gOSlG21CatJJ8HzTXkzKlXhU+E0X+jLiyaVVZPY1sJs3FeVXtLrVKGAqSwcnF3gpNOz2XJJr5r4XI902qTwLnQEKc76CqLHbhjxwIPR2gsFjMPSr4rbqucVJxlK0U+aSjZvf4t8DRQtacoKTzLLSunbynXnRhhFRbWSzw3bfRF5y/KaGW/uNKnD8sEn68WTI04x2I5utdV63zZuXWzdMzQAAAACtah0PhM/n3mKUoVN15U2k5W3K90093O19yNFS2hUeL2ltY6aurOGpBpx4Pd1Zp+hKZJktHI6fd5dHZje733cn4tvizZTpxprCJCu7ytdVOcqvF+XUSJmRgAAAAAAAAAAAAAU7WuuIZBelgkqmIa4fZhfg5W4vwj/leLcXKp5LNl7onQs7z9yeVPjvfV9yqZPl2Hr1PpOuMXSnUdmqXexk1bettR5fgW7x8CNCMG9etJY8C6uri4jT9n0dRko/Vg13Y/wAnnw4lrrdo2XYVWozlKyslClJcOCW1ZEl3dJbGUsOTt/N4yiljxa9MSLxHaxRX7nh6kny2pRj+m0anfR3RJ1PkpW/1KkV1Jv7HyevcwxX7hl8vNxqy/SKPPaqr+GHmZ/oNhT+bcrvivVj9qagxn8zh40+uzBW6+3NjXunuHsugqfxVG+1+iPMtP57mNni8WqflVcP+1GzHM3MtssPzoPVpDQtDKFHW61j/ACZJdl+e18xjWo5rJyqUZR3y96zvFxb5tOPF+JstKspJxluIfKGxo0JQq0FhGa2LZxx7Uy9Ew5w5zrjUdbMa6y/Tje23s1ZRdt/OCfKKW+T+HjeBcVpSlzVM6rRGj6NGi7672LOK9cN7e7vJXTfZ7hcqinjYqvV5uavFdIxe74u7NtK0hDbmyFf8oLm4bVN6kejb2v7ZFexdKOk86pypJQo10lZK0Up+zJeCSmlLpc0SSpXCa2MtaUpaQ0PKMnjOHfln5ZHUixONK72gyUMvxO39xL4uUUvmaLn5TLXQibv6WHH0Z8ezSLjluH2/+J6d5O3yPLX5SM9PtPSFTDo/ii0EgpwAAAAAAAAAAAAAAAAAAAAAAACuY7Q+BzCrOri6TlObvL6yolfxspI0StqcnrNFrQ03e0aap054JbMl9jNDQ+XUPcw0H+Zyl/ibCtqS3Cem7+e2o+zBeSN6hp3B4f8AmcNRX/Sh/wCDNUaa2RRGnpC6n8VWXeyQpUI0f5qKXkkv0M0kthFlKUvieJ7semJkAAHM+ymSxeKx1WHuykmv685yXyRX2ec5M6/lIubtrek9qXkki+Z/j/2Xhq1ZcYU5SXml7PzsTak9SDkczZ0OfuIUvqaXZvKb2SZTalUxeJ9qpVlKKb47KftPzlO9/wAqIllDJze1l/ymuv3Y2sMoxSfbu7ls6zoROOXKzrzTH8pKCVGyrU25U2+d/eg/BOy+KRHuKPORy2ot9D6TdjWxl8Esn6Ps8iqZf2h18kgqOocPN1YLZUr7Llbcr3W/8ye8jRu5QWrOOZdVuT1G6lz1rVWq88NuH5wew+OOxeYdoGzSo0HQw105Sd7bubk0tu3KMVxtfxXkpVbj3UsEZ0aVhofGrKpr1NiSw8s8Olt7Nh07LcFHLqVOlh/dhFRXkla76lhGKjFRRyFetKtUlUntbxNkyNQAAAAAAAAAAAAAAAAAAAAAAAAAAAAAAAABGalxTwWExFSHGNKo157Lt8zXVlqwb6CXYUlVuqcHvkvMq/Y/hO5wcpvjUqy9IpRXz2vUjWUcKePFlzyoq692ofTFd7z+xKdpTcctxGx4U/R1IJ/I23Xyn+byHoBL9Qp49P8AFnrs4ill2H2PCd/PbncWvykeadbekKmPR5IspIKgAGHFPigE8DIAAAAAAAAAAAAAAAAAAAAAAAAAAAAAAAAAAAABB62pupgMSo/0Un6b38kabhY0pdRY6Jko3tJv6kRfZTWVXL4KPGE6kX5uW1+kka7N40ibykg438m96T8MPQsGf4D9p4atS+/CUV529l+tjfUjrwcSqs6/MV4VeDT7N5UOx3MHXw1WjPjSmmukal2l/ajL1ItjLGDjwL7lTb6lxGqv8l4r+mi/k05gAAAAAAAAAAAAAAAAAAAAAAAAAAAAAAAAAAAAAAAAHitSVeLjVV4yTTXimrNHjWKwPYycWpLajk2V46p2c4udHMIylhqjvGS8FuU1ybSdpLy6XrYSdtPVlsZ29xRp6btY1qTSqRya9PWL/vC/1tXYKnR776RTcfCMryb+7s+9tdGia69PDHE5eOibyVXmubafSsuvHZgVTsgpSqSxdbZ2YTlBR8Lpzk0vJSXqRrJP3pF7ynnFKjRxxlFPHwXjgzpBPOSAAAAAAAAAAAAAAAAAAAAAAAAAAAAAAAAAAAAAAAAAANTM8so5rB08whGcHyfLqnxT6reYyhGawkjdb3FW3nr0pNP87yprsvwKntN1dn7m2tnyvs7VviRfYqeOOZePlPe6mr7uPHDPzw8C44PCQwMI08JFRhFWUYqyRLjFRWCKCrVnVm5zeLe1s+x6YAAAAAAAAAAAAAAAAAAAAAAAAAAAAAAAAAAAAAAAAAAAAAAAAAAAAAAAAAAAAAAAAAAAAAAAAAAAAAAAAAAAAAAAAAAAAAAAAAAAAAAAAAAAAAAAAAAAA81L2fd8bO3nyC6QUzD5fisPSqrEQqzk5zfs1LylFwtFRm5wcGp77pP5lvOrQlUjqtJYLasscd6weOWRrSeGZpywK/3mGMiu8lvcqtRKCUlTctmUpO72Xus1vV7bzdzsv8XB5L6VnljhikuJ5guk1qWKpYWopRjjW4ub2JxqfWK9qd9tr2V7y4blZ7zZKlUnDVxprHDNYZcdm/dv6DzFY7wsZPB7cKKxtpRrNVJRrycJOSdLcn7Vobr33tdWOajUwm3T2xyxisVhn3vo8hjhxPFLP1b66WM9yHCFRe3Z7e+9ves1y2b/AGt5lKze5Q2vetm7w7cega3WYzjP5VHTWFqYmjaVpuo3FbFt3vbnK/rc9t7NJSc4wlllhm8ewOXAveS97VoweJnJyabu+7d1d7L9lW3qxRXGoqjUUsO31Nq2EmaD0AAAAAAAAAAAAAAAAAAAAAAAAAAAAAAAAAAAAAGDFAyegwYgyzMHzqniDPceB4gf/9k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3088" name="Picture 26" descr="https://encrypted-tbn0.gstatic.com/images?q=tbn:ANd9GcSzL__T5th3LerdE7kETs4kEY8XViPCGZzw-IqO0ZCaP7k4A_kqv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58751">
            <a:off x="1293813" y="568325"/>
            <a:ext cx="6757988" cy="715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9220" name="AutoShape 2" descr="data:image/jpeg;base64,/9j/4AAQSkZJRgABAQAAAQABAAD/2wCEAAkGBwgHBhUUBxIWFhQXGCIaGBcWGR0eIBoiHBwbHx0nJyIiHighJCAlICIgIzErJSwsLi8uHiEzODMsNygtLi0BCgoKBQUFDgUFDisZExkrKysrKysrKysrKysrKysrKysrKysrKysrKysrKysrKysrKysrKysrKysrKysrKysrK//AABEIAMIBAwMBIgACEQEDEQH/xAAbAAEBAAMBAQEAAAAAAAAAAAAABgQFBwMCAf/EAEQQAAEDAwMCBAMDCQQJBQAAAAEAAgMEBREGEiExQQcTIlFhcYEUMpEVFjNCUnKSobEjJUOCJCZTYmOiweHwNDaDstH/xAAUAQEAAAAAAAAAAAAAAAAAAAAA/8QAFBEBAAAAAAAAAAAAAAAAAAAAAP/aAAwDAQACEQMRAD8A7iiIgIiICIiAiIgIiICIiAiw6O7W2uqXx0U8UkkZw9jHtc5nbkA5HPHKypJGRMzKQB7k4CD6REQEREBERAREQEREBERAREQEREBERAREQEREBERAREQEWDe7vQ2K2PnujwyNgySf5ADuT0AHVRVJY7nr0+fqkywUh/QUTHFhLez5SOS49Q3tx8ch0NfEskcTMykADqScBQWn75UaQrm2/Vzzszikq3/dlb2Y93RsjenPXj4F3xqR1HrPW1NRRls1PTh89WByzO3bC0kcbsknHt8kG2l8RNPx6i+ylzz6hGZw3MIkcCWxmTP3yB7Y685Bx9+I19ms9h8u2uH2upcIaduedzyAXD9wHOemcZ6rNqtIWKfTslGynYyB4OWxtAwezhx94EAgn2CwNLaJZZq77RdaiSsqg3y2TSjHlsAwA1uTgkdTnJyfc5DBPhhZ4LTC21F1PVQj0VcXEhd+sX/thx6h3Y4GAvybw+qb4P8AXO4TVTe0MYEMXwJa3lxHUElXEkscQHmuAzwMnC8bjX0lroXzXB4ZGwZc53QD/wA7d0EXpiW6WLWpts1S6qg+z+e10o/tYRvDGtc8cPzz1APyHW9XIdJW7U2q7lV3G3Vf2OKpkDYyYWyPfFFlrcbjhg+XU5PYZorBPctMawFDd6iSohqWGSmmmILw9v6WMnuMesdgOAgvEWLdK2K222WafhsbHPd8mgk/0XObJpC46lsDK+vrZ2XCZolie15EcAPLGiP7uwtxuBznn45DqBIA5UlVeJGkqa4eU+qaSCGue1rnRsJOBukA2Dn48d8LQT/ndrHZQ3mndSRt5rZmn0ztBwGREdn4y79kcH2dcN09Z2WR1JFBG2nc0tMbWgAg9enfvnrnnOUGzBBHC/Vzmwagboad1v1dNtjjG6kqX9JYhxsJ6eYzgY9sfAmktWutL3evENurI3yO+60EjPyyACfgOUFEiIgIiICIiAiIgIiICIiAiIgIiICIiCA1PSx1XijQNu5L6d0UhhiP3RPGd24judh4z0I47q/UN4tb6KzQVsDmNfR1DZgHnHmNwWuYDg8vyB07LHHixaaKjzqOnqqOTbkRywu9fAOGOxg/5tv0QW9yt1FdaQxXKJksZ6te0OHHTg9wvKzWW2WOm8u0QsiYTkhjQMn3Pcn5rkkXirrLUlSRo62hzMkBzw52B8XZYxpPsScdOeqpLdZPEq5nde7lHStP+FTwsef4nDg/IuCDoyndRa401pqcMvVS1jz+qA57h8SGAkD5qJ17pWaxaZknjudyfUbmsZmp2tLnuawAgNwG5OSBzx1W+0T4Z2fT9CTc2Mqal/qlllaH8nkhu7OBnv1d1PYAJbUsNF4s6sbBaaxogp6Yytc2Pfl737XBwcW9GhuPbK+KPwUrX1DWXOuzSNcHGGPzAHY+DnkNPUZGepXXqSho6If6HEyPPXY0N/oFkIPKlp4aSmbHStDWMaGta0YDQBgAD2AWo1fpyPUlr2B5ilY4SQzN6xvactPxGeo7/AgEbxEHPpNO6t1SGxaxliipWY8yOlc7dUkftOIGyM+w569OCPFs1Z4ZVbW1b3y2l52te7Ln0ZP3Q49XRE8A9uB7bujr5exsjCJACCMEHoUHP73qmbVk32LQz3u3OAqKyMYZAzjdteeDKR02+/BBGRihld4d6iIoYK2roZoQS2MOmeyZrsE8kYDm8n3PsAuj09PBSwhtKxrGjo1oAA+g4Wp/O7TguppzWQiZpwWF4Bz7e274dUE/N4gaflcz84KSpp25G19XTEMDjx19W09snHzwvzxap6B+hXvijDpN0ZpnRkNcJHPaGOa4fPPHULO8UL9QWfR87ap7fMmjdHEw8l7nNwMN5yBnJ7dPcLLp9K0VVomChvLd7GRRtcNxBzGG8gggjkdkGzfWx2eytkv0zG7GDzZT6Wl2ACR8z0HxwtXp7XWnNR1vlWqfdJt3BrmPYXN927mjI+SwaPwv0jSVbZBTl7mHLRJJI9uf3XOLT9QvjxWoB+bBq6T01FERNC8DkbSNzf3XN4I6HA9kFqi8aScVNIx4/WaHfiMr2QEREBERAREQEREBERARFhXi6UVktj57m8MijGXOPzwPmSSAB3JCDR67vVztbaWOzGNslTUCHfK0uazLXHoCMnjH4rAdW+Itrz59LSVre3kSGF/1EmW/gVN6t1pTXqttzY6argc24Qub9phMYe07mktOSP1gecFdcQRFBpu7X68sqta7A2I5p6ON25kbv23uwA+T27DssVtHT6x8R6gXVjXwW9jY2QvAIdJKNznlp44A2jPtldBXLdXaiptF+IxnjBlE1J/pMUeNzDE4eXI7JAAIOwZP9Qg6hHGyKMCIAAcAAYAWm1Bq2w6cwLxUMY48hnLnn5NaC7+Sj7dqjVuu4P8AVun+w0561U/rcR/w2YAJ+JyOvIIVTpnRtp06S+Frpah3MlTMd8rz+8eQPgMdO6CO1jfrhrKymHTdtq34fHIJZWNhYdjw/je4F2QMduv4712qdYTOH2KyPx7y1MTMfQZKtkQQ76nxMkIdDT25je7HySud/E0Bq8JtReIlH+ms8Uo94alo/k7n+Sv0QctrvE3VFESJbBU5Hfc4t/ibCQsCl8dYIajbf7fNCPdrtx/BzWf1XYV4VlHS10BZWxskYerXtDgfoRhBO2LxD0pfcCiq4w4/qSHy3fQOxn6ZVOx7Xtywgj3Ch714SaOu2SKcwuP60DtmP8vLP+VR9T4MXi0vLtJ3F7fZr3PjP8cZ6/5eqCtvtdXau1A6gsMr4qeH/wBbUx4DskcRMJBw7u4jpj5g/dw8I9GVtEGCm8stbtEkb3B3zOSQ4/FwKgbGdeeG9RNttzqiGVwe8h5lcXAYc4OYMjcck7me31srB4y6Yucmy4l9LJnBEw9Oe/qHTH+8GoJK5+FFVp28RVMQkuFLDgmn3bZWtacgAch4B52t2k9Mckrrum9RWzUtB5tqfkA7XtcMPjcOrXNPIP8A4MrUa31M+i0y1+nZI3zVMrIKd4Ic3fKcA5GQcDJ7jgdVG1Ph5rJ+pXFlcwQzM2T1LBslkZkHDmNG3zBgtDhztPJ7IOvrnF61zartSTw3CCobQPc6mdXN27A4+knuQ3JwH4IytLR6zrBoZtvbJm7eb9iLTnc0lxb5nuWiPnd78qr1VardpvwlqKeIDyo6VzASBy4jAce250h3fMoPin8M6JrAKivuMrAMBj6p23HYYaBx9ViT0lx0PfaMUVZNNSVM/kOhqD5hYXNcWlj/ALwAxjByPmt74aXb8taGpZHElwjEb89d0fodn5kZ+q0PiZXNptR243VkgoYZDUSzNjc5rXsGIgS3JaASScjnIx0KDoqLGt9fSXOkbLb5GyRu6PYQQfqFkoCIiAiIgIiICIiAonxZLZbFTwPwRUVsERB7gv3H/wCq1LbXJqnxEuUdbV1cbKcQCIQTOjDfMjJdwODkjK2P5gV4ulM+a5zzQ08olEVQ1ryXNBAPmDB4yeoKC4lijmZiZocPYjI45H819r8cQ1uXdFz6tvVx13VuptJPMVG07aiuH62OrIfcn9voOo7bgzdTa3LKl1JpBn2qu6YZzHD2zI/7ox7Zzng4ytRpTwnpoKw1WsZPtlU929wdzGD8j9/HbIAA6N4V1YLHbdPW1sNojEbB7dXH3cepJ9ytkg/GgNGG9F+oiAiIgIiICIiAiIgKe1NorTup2n8r07HPxjzG+l49vUOSB7HI+CoUQcVf4RXLTF5iqtLyCpbFIJPs8ztjnbc4AePQT8SG4VzbvES0vqhDfmyUM5/w6obWu/dk+44fHIz7KxWLcbdRXSlMdyiZKw9WyNDh+BQfjLfbjXfaGRRecW484MbvLfbdjOPqojxsfJ+bcDC4MifVRiZ7s7Q0Bzm7sAkNLw3J7fHovHZL4X3D0bnWiV/IJJNE9x6+5icT9D8fv9EBhqoARtexwyOhDgeR8CEHHPD2XUGoNN09JZA+kpoS7z6xrg4zHc7IiJb+s45J7dM8YdQUNzl0nrCSlvFwdNSCk8576otzG4yBjRvwN24Z9J544XRHvjghJeQ1rRknoAB/0AXNtBaYtmqIvypqCIzTzSPdH5v3WRtcWxgM+7w1uRkHrn4oMvwxb510rZ7NG6O2zPDoGvG3c/GJHsbgFsbuOvtxjBA6CvCrq6Sgh3VkjI29MvcGj8TwvSGWOeIOgcHNPILTkH5EIPtERAREQEREBaDVGrKHTrmMkbJNPL+ighbue/3OOgaO5Px64W/U1qnSMd7qmVFFPJTVcbS2OeI9s52vaeHszzjj5oNfoW13tl/rq2+QsgNX5W2ESb3M8prm+ogAc5B4+PRWFXUwUdM6Sre1jGjLnOOAAOpJKm/DzUdTqK0SfbwwzQTOgkfHzHIWY9TT7EEf9uFp7tE3XOtjSyZdQ0WHVAyds0zuWMPu1g5I9+COiDyL7j4mSYh309pB5dy2Ssx2HdkXuep/Hbf0NHTW+kbFQsayNgw1rRgAL1YxsbAIwAAMADoAF9ICIiAiIgIiICIiAiIgIiICIiAiIg8qmnhq6dzKlocxwLXNcMhwIwQR3BCgKGSo8OLo2CrLn2uZ+2CQ5JpXuPEbj18sn7rj079yuiLXahs9Lf7JLTVw9ErC0nuD2Iz3acEfEBB7Xa3wXa2SwVedkrHMdtODhwIOD7qRg8OBFTsjN0uPlMAa2NszWAADAHpYDgBZfhxeKmstb6a7H/S6N3kzZ6uA/Rv98Pbzk9SCVvNSXF1o09UTsGTFE94HuWtJH9EHMqbSlnZ4psp8uro2wOMrKlzpRS8gsAJO31Z+64Egc91u9BNp6LW1dBpsk29rQXDnZFUbsPYwnsW8kDgHA44W68NbLFaNKROPqmnaJ55Dy6R8g3nJ74zgf/pKw5/DelFS91qrq+la9xcYoJ9sYLjlxDS04JPxQWyKH03VXDT2qjbrvNJPHJGZaSeYgvIbxJG53G5zfvA46Z+AFwgIiICIiAofxYqr62zxwWCGZ/nv2TPgGXMjAy4A9Glw4DjwMHuQrhfMgLoyB7IISPUtpsXhdFPpuLa1zBHTQkep0riWgEZ9Tt+XO5ycOK32h9P/AJt6eZFKd0ziZJ393yv5eSe/PAPsAuceGdHVXa50tPcInxx2qMmRjxjNRI9+047hrPUD789CuzICIiAiIgIiICIiAiIgIiICIiAiIgIiICIiCC1qDpbUsF0h4hdinrQOmxx/s5D8WOwM8nBAVvUwQV1I5lQA+N7S1wPRzXDBHyIXxcqGnulvkhrW7o5Gljh7hwwfqpfwuq6h9gfT1ri6SjnfTFx6ubGRsP8AAQPog0VB4UVlmrN9gu1TCB91pAeAOwILg1wHxHxwtlR3vUenNQU9Lqh8NTHUEsiniGyQOAz64842n3bwO/VbrWepTp+ljbRR+dVTu8unhzjc7uT7MaOXH5cjOVjaR0gLXN9qvb/tFwkH9pM7kMz+pGMANYOnABPwHADQaUprhqDXM8uoqjL7dPIyGnaxrdrZW+h5I5IczgA/s5z1C6UpPVekX19X9rsEzqeua3DXtPolDeQ2RvRze2eo464AWw0Tf/zn0vDUubsc8EOb2DmuLXY+G4HHwwg3iIiAiIgIiIIjwvDpvyjNLyZLjNg/7rNrWj6YIVuub2K6u0HcpqbVDPLhnqZJYKsHMR8x2djzj0OHx469hk9Ha4OblvIPdB+oiICIiAiIgIiICIiAiIgIiICIiAiIgIiICiLD/dvijXwk8VEMVSwe23MT/wATgn6K3URq/wDu3XlrqQcNe6Slk+PmN3Rj+NpQfuotLX6XVor7BUwiRsPlNiqIy5o5ycOBy3PcgZ6rWxeLdvt0rodWwS09RG4Ml2t3xgnlpDhzhzfUBjOM4ytz4p6mqdK6RfLbyBM57Y4twyMuOTx39Id9cLU6F0pFeY2XPVRbVVNRE1zQ6NoZE0jIAb0JwfvHn2xySGXqLXtvqbWItISsqayoGyFkRyWF3Be/9gMHq9WOnzIpNKWSLTmnIKaA5ETACRxuceXn6uJP1Wn1DoGz3GDfao20tUzmKenaGOa7tnbgOaehB7E4ws3QF7n1DpKCesGJSC2QYx62OLHcdskZx8UFCiIgIiICIiDwrqKluNI6OuY18bhhzXDII+ShDbr54fu3WISVdv6upScywD/hE/faP2TzwPcldCRBoLBrPT2oXbbZUsMneJ3okGOvodh3HwGFv1pL/pOwahH9700b3dn42vHye3Dh+K0H5qansfOlLi57B0p68GRvwAkGJGgdAOUF0ihjrytsxxrOgmpwOs8I86HjuS31Nz7EEqps98tV8g32ieOVvfY4HHzHUH4FBsEREBERAREQEREBERAREQEREBERAUf4sUsk2ipZKctElO5lQwuzgGJ4cenP3dw+qsFK+KTwzw9rSf8AYkfiQEGLr3S/5/6UjFLIYpMCWPdyPUwja7GeCHYyOR156Ge8PtS6hsdyitesqctO3ZTzNHDwwABvA2uw3uMEAeoZ5V3VXSk05pPz67PlwwtJx1OAAAO2ScAfNc6q7nc9Zamgp7y+moDFJHURRP3und3bhx2x5I4IGSDnI4QdfUV4SOE2mJJIv0ctVO+PHZplcB/MFbLXGpqTT1ndvdmoka5tPE0Fz5HkYaA0c4yRk9vmQF66DtUlk0bSwTt2vZE3e32c71PH8RKDfIiICIiAiIgIiICIiAeRypa8+H+nbrP5jYjBP2npnGJ4J75bwT+8CqlEEL+T9eafH921EVwiH+HUjy5cewkb6XH4vC9KfxIt1NMI9UQzUEh4/t2ExuOM+mRuWkfE4VsviaGKeMtnaHNPUOGQfoUGPbrpb7pFuts0crfeN7XD+RWWpK5eG+lK+cPFMIpBnD6dzoiCe/oIGfmCsT80dTWwj8gXeUtH+HWMbMD7Dfw8D5ILhFDm967tRAultiqW95KObBH/AMcnqJPsCvSHxO06yYMvHnUcjujKqF7OnX1YLcfHKC0RYlvudBc4t1umjlb7xvDh/IrLQEREBERAREQEREBRPjPIYvDOrLfZg/GaMf8AVWyhvGlpk8O52N/XfE38Zo0Gi1Triy6osU9v09FUVkj4S3MEXpYQPSSXEcBwHIBHst7YPyXr/S/k6lpszwf2U8cgw6OQNGXNI5Ad1BB9xzhWNJQ0dED9iiZHuOXbGhuTjHOBzwo+qjFo8WoXU/3a6ne2Vo7up9rmvPx2nZ8kGw0xoe2afrXTB8s859LZah+97GDoxp7AD6n5cKoREBERAREQEREBERAREQEREBERAREQF5zwxVERbO0OaeocAQfoV6Igkbj4baTrZ97KYQyDpJTudEQT3GwhufmFjfmnqe24/IN3lc0f4dYxswPt6+HhW6IIgXrXlsx+VLdDUt7vo5tpH+SQZPyBX1D4nWCN4beW1FG8nAbVQvZ/zAFuPqrVfEscczCJQCD1BGQUGLbbvbLtHutk8Uo943td/QrNUrcvDnSVwk3OpGRvByHwZiIPv6CP5rCGi75bf/b93qWjOdlUG1DflkgOA+RQW6KHFy8QrUP7wo6araD1pZTG7HxbIME/AFetN4l2IShl6bPRSHjbVxOYD8nctx8chBZosehrqS4QB9BKyRh6OjcHA/UEhZCAovxaLRpIeZ937RBuJ6AeczOfgrRQvi+6Kr05HSZzLVVEUbGjknEjXOOP2QByegyEFReL/aLJRebdp442di53XvgDq4/AAlSWn6mXVmvBWwwyspIKYxwulYWeY+R4LnNB5LdgAytva/D3SVquHnUNHGJOxO5wb8QHEhp+IAKqEBERAREQEREBERAREQEREBERAREQEREBERAREQEREBERAXnUU8NVCW1LGvaerXAEH6HheiII+u8NdNzTF9vY+kl/2lJI6Ij6D0fyWONKavjdtp75IIx0300T3/V56/PCuEQRD9B19WB+UrxcHe4ie2IH+FvRbOw6HsNjr/PpY3PnxjzpnukfznOC4nGckcY6qkRAREQEREBERAREQEREBE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1" name="AutoShape 4" descr="data:image/jpeg;base64,/9j/4AAQSkZJRgABAQAAAQABAAD/2wCEAAkGBwgHBhUUBxIWFhQXGCIaGBcWGR0eIBoiHBwbHx0nJyIiHighJCAlICIgIzErJSwsLi8uHiEzODMsNygtLi0BCgoKBQUFDgUFDisZExkrKysrKysrKysrKysrKysrKysrKysrKysrKysrKysrKysrKysrKysrKysrKysrKysrK//AABEIAMIBAwMBIgACEQEDEQH/xAAbAAEBAAMBAQEAAAAAAAAAAAAABgQFBwMCAf/EAEQQAAEDAwMCBAMDCQQJBQAAAAEAAgMEBREGEiExQQcTIlFhcYEUMpEVFjNCUnKSobEjJUOCJCZTYmOiweHwNDaDstH/xAAUAQEAAAAAAAAAAAAAAAAAAAAA/8QAFBEBAAAAAAAAAAAAAAAAAAAAAP/aAAwDAQACEQMRAD8A7iiIgIiICIiAiIgIiICIiAiw6O7W2uqXx0U8UkkZw9jHtc5nbkA5HPHKypJGRMzKQB7k4CD6REQEREBERAREQEREBERAREQEREBERAREQEREBERAREQEWDe7vQ2K2PnujwyNgySf5ADuT0AHVRVJY7nr0+fqkywUh/QUTHFhLez5SOS49Q3tx8ch0NfEskcTMykADqScBQWn75UaQrm2/Vzzszikq3/dlb2Y93RsjenPXj4F3xqR1HrPW1NRRls1PTh89WByzO3bC0kcbsknHt8kG2l8RNPx6i+ylzz6hGZw3MIkcCWxmTP3yB7Y685Bx9+I19ms9h8u2uH2upcIaduedzyAXD9wHOemcZ6rNqtIWKfTslGynYyB4OWxtAwezhx94EAgn2CwNLaJZZq77RdaiSsqg3y2TSjHlsAwA1uTgkdTnJyfc5DBPhhZ4LTC21F1PVQj0VcXEhd+sX/thx6h3Y4GAvybw+qb4P8AXO4TVTe0MYEMXwJa3lxHUElXEkscQHmuAzwMnC8bjX0lroXzXB4ZGwZc53QD/wA7d0EXpiW6WLWpts1S6qg+z+e10o/tYRvDGtc8cPzz1APyHW9XIdJW7U2q7lV3G3Vf2OKpkDYyYWyPfFFlrcbjhg+XU5PYZorBPctMawFDd6iSohqWGSmmmILw9v6WMnuMesdgOAgvEWLdK2K222WafhsbHPd8mgk/0XObJpC46lsDK+vrZ2XCZolie15EcAPLGiP7uwtxuBznn45DqBIA5UlVeJGkqa4eU+qaSCGue1rnRsJOBukA2Dn48d8LQT/ndrHZQ3mndSRt5rZmn0ztBwGREdn4y79kcH2dcN09Z2WR1JFBG2nc0tMbWgAg9enfvnrnnOUGzBBHC/Vzmwagboad1v1dNtjjG6kqX9JYhxsJ6eYzgY9sfAmktWutL3evENurI3yO+60EjPyyACfgOUFEiIgIiICIiAiIgIiICIiAiIgIiICIiCA1PSx1XijQNu5L6d0UhhiP3RPGd24judh4z0I47q/UN4tb6KzQVsDmNfR1DZgHnHmNwWuYDg8vyB07LHHixaaKjzqOnqqOTbkRywu9fAOGOxg/5tv0QW9yt1FdaQxXKJksZ6te0OHHTg9wvKzWW2WOm8u0QsiYTkhjQMn3Pcn5rkkXirrLUlSRo62hzMkBzw52B8XZYxpPsScdOeqpLdZPEq5nde7lHStP+FTwsef4nDg/IuCDoyndRa401pqcMvVS1jz+qA57h8SGAkD5qJ17pWaxaZknjudyfUbmsZmp2tLnuawAgNwG5OSBzx1W+0T4Z2fT9CTc2Mqal/qlllaH8nkhu7OBnv1d1PYAJbUsNF4s6sbBaaxogp6Yytc2Pfl737XBwcW9GhuPbK+KPwUrX1DWXOuzSNcHGGPzAHY+DnkNPUZGepXXqSho6If6HEyPPXY0N/oFkIPKlp4aSmbHStDWMaGta0YDQBgAD2AWo1fpyPUlr2B5ilY4SQzN6xvactPxGeo7/AgEbxEHPpNO6t1SGxaxliipWY8yOlc7dUkftOIGyM+w569OCPFs1Z4ZVbW1b3y2l52te7Ln0ZP3Q49XRE8A9uB7bujr5exsjCJACCMEHoUHP73qmbVk32LQz3u3OAqKyMYZAzjdteeDKR02+/BBGRihld4d6iIoYK2roZoQS2MOmeyZrsE8kYDm8n3PsAuj09PBSwhtKxrGjo1oAA+g4Wp/O7TguppzWQiZpwWF4Bz7e274dUE/N4gaflcz84KSpp25G19XTEMDjx19W09snHzwvzxap6B+hXvijDpN0ZpnRkNcJHPaGOa4fPPHULO8UL9QWfR87ap7fMmjdHEw8l7nNwMN5yBnJ7dPcLLp9K0VVomChvLd7GRRtcNxBzGG8gggjkdkGzfWx2eytkv0zG7GDzZT6Wl2ACR8z0HxwtXp7XWnNR1vlWqfdJt3BrmPYXN927mjI+SwaPwv0jSVbZBTl7mHLRJJI9uf3XOLT9QvjxWoB+bBq6T01FERNC8DkbSNzf3XN4I6HA9kFqi8aScVNIx4/WaHfiMr2QEREBERAREQEREBERARFhXi6UVktj57m8MijGXOPzwPmSSAB3JCDR67vVztbaWOzGNslTUCHfK0uazLXHoCMnjH4rAdW+Itrz59LSVre3kSGF/1EmW/gVN6t1pTXqttzY6argc24Qub9phMYe07mktOSP1gecFdcQRFBpu7X68sqta7A2I5p6ON25kbv23uwA+T27DssVtHT6x8R6gXVjXwW9jY2QvAIdJKNznlp44A2jPtldBXLdXaiptF+IxnjBlE1J/pMUeNzDE4eXI7JAAIOwZP9Qg6hHGyKMCIAAcAAYAWm1Bq2w6cwLxUMY48hnLnn5NaC7+Sj7dqjVuu4P8AVun+w0561U/rcR/w2YAJ+JyOvIIVTpnRtp06S+Frpah3MlTMd8rz+8eQPgMdO6CO1jfrhrKymHTdtq34fHIJZWNhYdjw/je4F2QMduv4712qdYTOH2KyPx7y1MTMfQZKtkQQ76nxMkIdDT25je7HySud/E0Bq8JtReIlH+ms8Uo94alo/k7n+Sv0QctrvE3VFESJbBU5Hfc4t/ibCQsCl8dYIajbf7fNCPdrtx/BzWf1XYV4VlHS10BZWxskYerXtDgfoRhBO2LxD0pfcCiq4w4/qSHy3fQOxn6ZVOx7Xtywgj3Ch714SaOu2SKcwuP60DtmP8vLP+VR9T4MXi0vLtJ3F7fZr3PjP8cZ6/5eqCtvtdXau1A6gsMr4qeH/wBbUx4DskcRMJBw7u4jpj5g/dw8I9GVtEGCm8stbtEkb3B3zOSQ4/FwKgbGdeeG9RNttzqiGVwe8h5lcXAYc4OYMjcck7me31srB4y6Yucmy4l9LJnBEw9Oe/qHTH+8GoJK5+FFVp28RVMQkuFLDgmn3bZWtacgAch4B52t2k9Mckrrum9RWzUtB5tqfkA7XtcMPjcOrXNPIP8A4MrUa31M+i0y1+nZI3zVMrIKd4Ic3fKcA5GQcDJ7jgdVG1Ph5rJ+pXFlcwQzM2T1LBslkZkHDmNG3zBgtDhztPJ7IOvrnF61zartSTw3CCobQPc6mdXN27A4+knuQ3JwH4IytLR6zrBoZtvbJm7eb9iLTnc0lxb5nuWiPnd78qr1VardpvwlqKeIDyo6VzASBy4jAce250h3fMoPin8M6JrAKivuMrAMBj6p23HYYaBx9ViT0lx0PfaMUVZNNSVM/kOhqD5hYXNcWlj/ALwAxjByPmt74aXb8taGpZHElwjEb89d0fodn5kZ+q0PiZXNptR243VkgoYZDUSzNjc5rXsGIgS3JaASScjnIx0KDoqLGt9fSXOkbLb5GyRu6PYQQfqFkoCIiAiIgIiICIiAonxZLZbFTwPwRUVsERB7gv3H/wCq1LbXJqnxEuUdbV1cbKcQCIQTOjDfMjJdwODkjK2P5gV4ulM+a5zzQ08olEVQ1ryXNBAPmDB4yeoKC4lijmZiZocPYjI45H819r8cQ1uXdFz6tvVx13VuptJPMVG07aiuH62OrIfcn9voOo7bgzdTa3LKl1JpBn2qu6YZzHD2zI/7ox7Zzng4ytRpTwnpoKw1WsZPtlU929wdzGD8j9/HbIAA6N4V1YLHbdPW1sNojEbB7dXH3cepJ9ytkg/GgNGG9F+oiAiIgIiICIiAiIgKe1NorTup2n8r07HPxjzG+l49vUOSB7HI+CoUQcVf4RXLTF5iqtLyCpbFIJPs8ztjnbc4AePQT8SG4VzbvES0vqhDfmyUM5/w6obWu/dk+44fHIz7KxWLcbdRXSlMdyiZKw9WyNDh+BQfjLfbjXfaGRRecW484MbvLfbdjOPqojxsfJ+bcDC4MifVRiZ7s7Q0Bzm7sAkNLw3J7fHovHZL4X3D0bnWiV/IJJNE9x6+5icT9D8fv9EBhqoARtexwyOhDgeR8CEHHPD2XUGoNN09JZA+kpoS7z6xrg4zHc7IiJb+s45J7dM8YdQUNzl0nrCSlvFwdNSCk8576otzG4yBjRvwN24Z9J544XRHvjghJeQ1rRknoAB/0AXNtBaYtmqIvypqCIzTzSPdH5v3WRtcWxgM+7w1uRkHrn4oMvwxb510rZ7NG6O2zPDoGvG3c/GJHsbgFsbuOvtxjBA6CvCrq6Sgh3VkjI29MvcGj8TwvSGWOeIOgcHNPILTkH5EIPtERAREQEREBaDVGrKHTrmMkbJNPL+ighbue/3OOgaO5Px64W/U1qnSMd7qmVFFPJTVcbS2OeI9s52vaeHszzjj5oNfoW13tl/rq2+QsgNX5W2ESb3M8prm+ogAc5B4+PRWFXUwUdM6Sre1jGjLnOOAAOpJKm/DzUdTqK0SfbwwzQTOgkfHzHIWY9TT7EEf9uFp7tE3XOtjSyZdQ0WHVAyds0zuWMPu1g5I9+COiDyL7j4mSYh309pB5dy2Ssx2HdkXuep/Hbf0NHTW+kbFQsayNgw1rRgAL1YxsbAIwAAMADoAF9ICIiAiIgIiICIiAiIgIiICIiAiIg8qmnhq6dzKlocxwLXNcMhwIwQR3BCgKGSo8OLo2CrLn2uZ+2CQ5JpXuPEbj18sn7rj079yuiLXahs9Lf7JLTVw9ErC0nuD2Iz3acEfEBB7Xa3wXa2SwVedkrHMdtODhwIOD7qRg8OBFTsjN0uPlMAa2NszWAADAHpYDgBZfhxeKmstb6a7H/S6N3kzZ6uA/Rv98Pbzk9SCVvNSXF1o09UTsGTFE94HuWtJH9EHMqbSlnZ4psp8uro2wOMrKlzpRS8gsAJO31Z+64Egc91u9BNp6LW1dBpsk29rQXDnZFUbsPYwnsW8kDgHA44W68NbLFaNKROPqmnaJ55Dy6R8g3nJ74zgf/pKw5/DelFS91qrq+la9xcYoJ9sYLjlxDS04JPxQWyKH03VXDT2qjbrvNJPHJGZaSeYgvIbxJG53G5zfvA46Z+AFwgIiICIiAofxYqr62zxwWCGZ/nv2TPgGXMjAy4A9Glw4DjwMHuQrhfMgLoyB7IISPUtpsXhdFPpuLa1zBHTQkep0riWgEZ9Tt+XO5ycOK32h9P/AJt6eZFKd0ziZJ393yv5eSe/PAPsAuceGdHVXa50tPcInxx2qMmRjxjNRI9+047hrPUD789CuzICIiAiIgIiICIiAiIgIiICIiAiIgIiICIiCC1qDpbUsF0h4hdinrQOmxx/s5D8WOwM8nBAVvUwQV1I5lQA+N7S1wPRzXDBHyIXxcqGnulvkhrW7o5Gljh7hwwfqpfwuq6h9gfT1ri6SjnfTFx6ubGRsP8AAQPog0VB4UVlmrN9gu1TCB91pAeAOwILg1wHxHxwtlR3vUenNQU9Lqh8NTHUEsiniGyQOAz64842n3bwO/VbrWepTp+ljbRR+dVTu8unhzjc7uT7MaOXH5cjOVjaR0gLXN9qvb/tFwkH9pM7kMz+pGMANYOnABPwHADQaUprhqDXM8uoqjL7dPIyGnaxrdrZW+h5I5IczgA/s5z1C6UpPVekX19X9rsEzqeua3DXtPolDeQ2RvRze2eo464AWw0Tf/zn0vDUubsc8EOb2DmuLXY+G4HHwwg3iIiAiIgIiIIjwvDpvyjNLyZLjNg/7rNrWj6YIVuub2K6u0HcpqbVDPLhnqZJYKsHMR8x2djzj0OHx469hk9Ha4OblvIPdB+oiICIiAiIgIiICIiAiIgIiICIiAiIgIiICiLD/dvijXwk8VEMVSwe23MT/wATgn6K3URq/wDu3XlrqQcNe6Slk+PmN3Rj+NpQfuotLX6XVor7BUwiRsPlNiqIy5o5ycOBy3PcgZ6rWxeLdvt0rodWwS09RG4Ml2t3xgnlpDhzhzfUBjOM4ytz4p6mqdK6RfLbyBM57Y4twyMuOTx39Id9cLU6F0pFeY2XPVRbVVNRE1zQ6NoZE0jIAb0JwfvHn2xySGXqLXtvqbWItISsqayoGyFkRyWF3Be/9gMHq9WOnzIpNKWSLTmnIKaA5ETACRxuceXn6uJP1Wn1DoGz3GDfao20tUzmKenaGOa7tnbgOaehB7E4ws3QF7n1DpKCesGJSC2QYx62OLHcdskZx8UFCiIgIiICIiDwrqKluNI6OuY18bhhzXDII+ShDbr54fu3WISVdv6upScywD/hE/faP2TzwPcldCRBoLBrPT2oXbbZUsMneJ3okGOvodh3HwGFv1pL/pOwahH9700b3dn42vHye3Dh+K0H5qansfOlLi57B0p68GRvwAkGJGgdAOUF0ihjrytsxxrOgmpwOs8I86HjuS31Nz7EEqps98tV8g32ieOVvfY4HHzHUH4FBsEREBERAREQEREBERAREQEREBERAUf4sUsk2ipZKctElO5lQwuzgGJ4cenP3dw+qsFK+KTwzw9rSf8AYkfiQEGLr3S/5/6UjFLIYpMCWPdyPUwja7GeCHYyOR156Ge8PtS6hsdyitesqctO3ZTzNHDwwABvA2uw3uMEAeoZ5V3VXSk05pPz67PlwwtJx1OAAAO2ScAfNc6q7nc9Zamgp7y+moDFJHURRP3und3bhx2x5I4IGSDnI4QdfUV4SOE2mJJIv0ctVO+PHZplcB/MFbLXGpqTT1ndvdmoka5tPE0Fz5HkYaA0c4yRk9vmQF66DtUlk0bSwTt2vZE3e32c71PH8RKDfIiICIiAiIgIiICIiAeRypa8+H+nbrP5jYjBP2npnGJ4J75bwT+8CqlEEL+T9eafH921EVwiH+HUjy5cewkb6XH4vC9KfxIt1NMI9UQzUEh4/t2ExuOM+mRuWkfE4VsviaGKeMtnaHNPUOGQfoUGPbrpb7pFuts0crfeN7XD+RWWpK5eG+lK+cPFMIpBnD6dzoiCe/oIGfmCsT80dTWwj8gXeUtH+HWMbMD7Dfw8D5ILhFDm967tRAultiqW95KObBH/AMcnqJPsCvSHxO06yYMvHnUcjujKqF7OnX1YLcfHKC0RYlvudBc4t1umjlb7xvDh/IrLQEREBERAREQEREBRPjPIYvDOrLfZg/GaMf8AVWyhvGlpk8O52N/XfE38Zo0Gi1Triy6osU9v09FUVkj4S3MEXpYQPSSXEcBwHIBHst7YPyXr/S/k6lpszwf2U8cgw6OQNGXNI5Ad1BB9xzhWNJQ0dED9iiZHuOXbGhuTjHOBzwo+qjFo8WoXU/3a6ne2Vo7up9rmvPx2nZ8kGw0xoe2afrXTB8s859LZah+97GDoxp7AD6n5cKoREBERAREQEREBERAREQEREBERAREQF5zwxVERbO0OaeocAQfoV6Igkbj4baTrZ97KYQyDpJTudEQT3GwhufmFjfmnqe24/IN3lc0f4dYxswPt6+HhW6IIgXrXlsx+VLdDUt7vo5tpH+SQZPyBX1D4nWCN4beW1FG8nAbVQvZ/zAFuPqrVfEscczCJQCD1BGQUGLbbvbLtHutk8Uo943td/QrNUrcvDnSVwk3OpGRvByHwZiIPv6CP5rCGi75bf/b93qWjOdlUG1DflkgOA+RQW6KHFy8QrUP7wo6araD1pZTG7HxbIME/AFetN4l2IShl6bPRSHjbVxOYD8nctx8chBZosehrqS4QB9BKyRh6OjcHA/UEhZCAovxaLRpIeZ937RBuJ6AeczOfgrRQvi+6Kr05HSZzLVVEUbGjknEjXOOP2QByegyEFReL/aLJRebdp442di53XvgDq4/AAlSWn6mXVmvBWwwyspIKYxwulYWeY+R4LnNB5LdgAytva/D3SVquHnUNHGJOxO5wb8QHEhp+IAKqEBERAREQEREBERAREQEREBERAREQEREBERAREQEREBERAXnUU8NVCW1LGvaerXAEH6HheiII+u8NdNzTF9vY+kl/2lJI6Ij6D0fyWONKavjdtp75IIx0300T3/V56/PCuEQRD9B19WB+UrxcHe4ie2IH+FvRbOw6HsNjr/PpY3PnxjzpnukfznOC4nGckcY6qkRAREQEREBERAREQEREBERAREQEREBERAREQEREBERAREQEREBERAREQEREBERAREQEREBERB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9222" name="Picture 6" descr="https://encrypted-tbn1.gstatic.com/images?q=tbn:ANd9GcQsZfoEIfz2pGcsrdFATUO0ZBqisEYYWbu5Rxv8tnBI0DLlYjJfx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57200"/>
            <a:ext cx="92202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44" name="AutoShape 2" descr="data:image/jpeg;base64,/9j/4AAQSkZJRgABAQAAAQABAAD/2wCEAAkGBxMTEhQUExQUFhQVFRUVFxUXFRUUFBcVFBQWFxcUFBQYHCggGBwlHRQUITEhJSkrLi4uFx8zODMsNygtLisBCgoKDg0OGhAQGy0kHyQsLCwsLCwsLCwsLCwsLC0sLCwsLCwsLCwsLCwsLCwsLCwsLCwsLSwsLCwsLCwsLCwrNP/AABEIAMIBAwMBIgACEQEDEQH/xAAcAAEAAQUBAQAAAAAAAAAAAAAABQIDBAYHAQj/xAA6EAACAQIDBQQIBAUFAAAAAAAAAQIDEQQFIRIxQVFhBnGBkQcTIjJSobHwFULB4RQjctHxM0NigpL/xAAaAQEAAwEBAQAAAAAAAAAAAAAAAQIDBQQG/8QAKREBAQACAQQBAgUFAAAAAAAAAAECEQMEEiExQRNRBSJhscEUMjNCkf/aAAwDAQACEQMRAD8A7gAAAAAAAAAAAInM+0eHoScZ1PbX5IpyluvZ23b1vIKfpBp3tCjN/wBUox+lzHLn48bq1FykbmDTqfpAo/mpVFzs4y+tiWyntVhcRLYhUtPhCacJPpG+kvC5bHlwy9U7omwAaJAAABqeP7dUaVeVLZbULqctpRalF2ezGVtpXvx4E1k2eUcUpOjJy2bbV4tWb4X3N6cCszxt1Km42JIAFkAAAAAAAAAAAAAAAAAAAAAAAAAAAGodsu0MofyqL9r88lq4/wDBK298+BsGeY9UKM6jTdlZW37UtFrwOSVZzTvJ3ve7vd975s8XV8l/x43VqmeWlipVT57Ra9Yr3b2Xzdop+L0fcV1ZJ6NprqW3hIvVJHk4+KYz0xXakFJXaTvukuXeRmJoyi/iXXRrqpLqX5YTZ1i3B810+K29d57692tUW0uMlaMlwbs9H3aFtSIbZ2P7fyi40cVLah7qqS0qQ4Lb+OP/ACWq434dKqYynGO3KcFC19pySjbntXsfOuWwVbE0qSV6cqsItyW9Skl7qei5q517J+xGAwiTqOM521lUkoq/NRb082eviz5O37t+PdnlLVO1eHvs0tuvLlSg5r/1pHyZTOvjq3uU4UF8VR7c7c1FaJ96Mmnm+DpLZjVoRXKMoJfIrWf4Z+7XpN8Ftx1Ne3K/3Zf8a9t+I4dnlRylJ3bbnK7fF7Tbfi9fE7H2EyV4XCQjJWqT/mTXJyStHwVl33OPxntVMP7O051Ytx3f7lmvK536nVi9zT7mmePoJLcsmnJvSsAHSYgAAAAAAAAAAAAAAAAAAAAAAAAAA1nt6r0I2dn6xNK2+0ZeVrnOquFqPlrzOhduN1LS/v8An7Jz6pOcm730+9eZy+a282Wv0Y8ntjyy2FntO7t3/e4w55bG/s3T6Oz70zJnJ79fPf13HtPGRgm5rTlxb4JffArr7s/CxCvKlHbm1KC/LNe038MWtb991ZEFjMZUqyvJ6X0gvdX9y9jsRKrO8ty0S4JffE8wmH2m7dy72TuSG/iK8LFw9rdZXT67k795kYeo5K97vxMHNsTGMlTT93f32Vl4fqSOUYiNtY3++49XDPybvy7PR8Nxw3Z7YOMzCUXrp1aI2eNnK7T1XL6mzZlgVUi3BX5x/N4czWq0YxjqrNNq/Gzvo14fU0s06mGeOtaSeMl/Lpyg3e1Rp+b/AFLGHzmtBXUpLXg2voVwbeFpPjqvlE8eEnO1oSa36Rdr99jw9J47p+tZdPqTLG/dM5d25xVN/wCrP/tLaXkzb8q9I9R224wnzsnF/LT5Gi4bIZWvUcYLq7vwS/UnMvp4akvil3WXke2ZWfKeXi4cv9XTMt7W0Ktk7wb+LVeaJ6nUUldNNc07o5L+J01/tx8CSyvtGov2JNdL3XijSckrm8nS/OLpQInKs9p1bK6UvkyWNHjuNnigACAAAAAAAAAAAAAAAAAAAQvaqDdHopJy7uHzsc6rTSuo3vd35HVM0wqq0pQfFfTVM5LnFZRnKNtU5Q8na9vA5vVY9vJMr8/wy5GI43f38yDzCvtydvdju69fH6Gbja/stJ6yuvDS/fy8yOlDcul39Sm2FWlG0UvzMycfiP4emkn/ADZL2bK9uDm7/LuG0oR25W237kOL10bXw6PXpYjP4apVk3Jtt73+nRdBjh3eb6/d0+g6P6l78vX7oylTcm29W3dt723vdyRpVHG1m1zMyOXuK3FDwj3tO31PR3vquPixxx8vPxKd0lp972XPxye5pO3F6/UwKtN30TKfVF5kreDC1fr4i81OyurWa03bjLpZrVb1d+nMj6Om9d37mThNJXS59TPLLXpb6WOvSQc5NXv4FFd8U2eRnuL0amj5M81zsrK+FiGIfMSxDW4x6js7cGWoVrXXFFpv3FMsYm8sz2UWtTpnZXtfGdoVH0UuK7+hxCrPW6MvL8zlCWr05ns4868XUdNM4+mUz00nsB2nVVKjN+1b2HzXwm7Hol24ueFwuqAAlUAAAAAAAAAAAAAAAB5I5N27yz1eIlKOrqLaat7rbtp5NnWjmXbPF3qylybVuaWljDqMJni14unvPuT7NKnSvJLlp3JFFkoupNeytbXs38Kv1ZL1cLvt1+f7Ih+0VRRcKS4JTkur0in4XfieDGd10x6bg+pyzGsCmpVZtve33JLgl0Rs2BwEYw1Wu7y5kTldGyTS15mwYR3aV+vibZZT0+r4+Lsm1FPLdrei/LLY23EsnZWLOIxMYp3ELna1jMsNGK1sQdSKe79zNzvMtuT5EP6y5eN8JdeVcrF6nNKPW5H1KlmVQqJrqRV9MzbZkLEKxGQraModYyyx2pljtkYh3MarLS/ESrGPKRfDHTKzT1vQ8iymV2UKRrIxyT/Z/M5UakZJvRpro1yPoXIsyjiKMKseK16PifM+Hmdc9EWaX26Le9bUe9b7G2FcvrOPc7nTAAauaAAAAAAAAAAAAAAAAoqytFvkm/JHHs+rtzZ17G/6c/6X9Djeby9qXR7jLkdb8Lk3ajPxv1UUnDaSTs07PonfhuXcjXpVpVqspyttSd3bcuCS6JW8iVxFO9rrf/gxqVBJ2433nmmMm9Opj0mGOdzxnv2lKEmlZPRGRRxDTuYe5LU9c9DDJ7NTSYp521vs0YOd5neGj3kVVlZEfiql+JbFT6U9xZr1LsxqsrIOdnqY9adzZbWiVXTrfeVxkYsN5eQRayE9Cix5FnqkRIrtTKRalK7FWZRtF5GOd8vdoqiy1cuqRZ56vQepvXo4xexiqfV28zRImy9katq9P+uL+ZePNzY7xr6MAQNnEAAAAAAAAAAAAAAAAW8RG8ZLmn9DjedRtKXRnaDk/a3C7FWff/gz5HT/AA3L81jUasUWHo07XXLoZGIRj1H9PtGGn0Eq5Cppqro9nPe+Dfh3GNB8HuKJTKXFdcxj5EZUZmSncxqupWYpl0jam8s1GZtSny0MSdM0kVyyWoq5dUdSnZK9ktphlkqiz1yPEOBKm1qoWkX5ot2JjPK+XhUhslyMNCVKrpM2fsfSvXp9ZRS8zX4QTN99G2A28VT5Ral5K/6Fo8/PdYWu3IAGrhgAAAAAAAAAAAAAAABpHpBwPu1EtHo+9ffyN3MLOMCq1KUHxWnetxFm426fk+nyTJwnEacN1/mYdV/5JzNsG4Taa1u0Q1SL5GFj6Xjz3NxjO+hbkyqp3lmdyunolJTLEplUmWZMaLSUixMuyLLZLLKqLHgPbExnXsWDw9e7qBRUd3qURRcaPIomM8vaqCL0YFMEZdJdCVavYOjqdg9GGWbMZVGuFl4/svmc0ybBuU0jvORYL1NCENztd974eGi8C2Mc7reTU7UgADRzAAAAAAAAAAAAAAAAAAAaX26yPaXroL+rv4SOZ4qhb9Tv1SCkmmrpqzXRnM+1vZ50puUVeEtz/TvM8sXU6LqfHZXO8RAw5InMZhbXIWtFozsdnjz3GLVZaci5WRZkQ0t3HjkUTKpMomGdeWfmEVI906llHjFipP8AY8YBoQjqepFylTuIzyV0qZIYamWsPSNo7J9n54mqox0itZS4RXN9SzDk5JjN1tHo5yHbl66S9iG7rLgvDf5HTTHwGDhSpxpwVoxVl/d9TINJNOJy8lzy2AAlmAAAAAAAAAAAAAAAAAFmrMD2dWxgY+cZxcZq6f3ddTzEVSLxNcLRqWeZRsN21i9z/vyZp2aYG2qR0bF4jea5mFCDvZW6cPLgZ3F0eDq7j4yaFXpmLOJOZhhLN2IerCxTtdbDlmU8MZspkVTLTY0XJcueKWhQmNslXuVxLi+/8Fn1nU9g7hW5xdijPw2HZTg8NqtLvktWbTlGUJtOpu+Fce9k6efl55jFPZ/IZ4iVo+zBe9N7l0XN9Dr2R4alh6ap0lZcXxk+cmazgaqikopJLcloiZw1cvPDlc3Jc62WFW5cTIrD1TPpTLMF4ABAAAAAAAAAAAAAAAAAWK0S+eNARGIgRWJpGy1aFzCr4QhaVp+KpMh8VQZu9fAdCNr5b0IXmTQMZhmQOMy+XD78TpeIynoR9fJuhGm2HLcfVcsxOFqL8r8NTFlTn8EvKx1CrkfQxpZD0Gm39Vk5v/D1H+Xza/Q9WBqvl5v+x0T8A6FcMh6DSt58r8tCoZTN735Il8HlKXM2+lkfQzaOTdBpS8tvygMDg7blYm8Jh2SlDKehJYfLehOmdyYWEokzhaTL2HwBI0cISytUYeBI0YnlKhYvpEq2vQAEAAAAAAAAAAAAAAAAAAAHjiegC3KimWZ4NMygBGzy5FieVLkTICdoCWULkW3ky5GxnlgbrW/wZcipZMuRsVj2wO6tfjlHQvwypciZANo2GXIyIYNIygELcaKRWkeg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AutoShape 4" descr="data:image/jpeg;base64,/9j/4AAQSkZJRgABAQAAAQABAAD/2wCEAAkGBxMTEhQUExQUFhQVFRUVFxUXFRUUFBcVFBQWFxcUFBQYHCggGBwlHRQUITEhJSkrLi4uFx8zODMsNygtLisBCgoKDg0OGhAQGy0kHyQsLCwsLCwsLCwsLCwsLC0sLCwsLCwsLCwsLCwsLCwsLCwsLCwsLSwsLCwsLCwsLCwrNP/AABEIAMIBAwMBIgACEQEDEQH/xAAcAAEAAQUBAQAAAAAAAAAAAAAABQIDBAYHAQj/xAA6EAACAQIDBQQIBAUFAAAAAAAAAQIDEQQFIRIxQVFhBnGBkQcTIjJSobHwFULB4RQjctHxM0NigpL/xAAaAQEAAwEBAQAAAAAAAAAAAAAAAQIDBQQG/8QAKREBAQACAQQBAgUFAAAAAAAAAAECEQMEEiExQRNRBSJhscEUMjNCkf/aAAwDAQACEQMRAD8A7gAAAAAAAAAAAInM+0eHoScZ1PbX5IpyluvZ23b1vIKfpBp3tCjN/wBUox+lzHLn48bq1FykbmDTqfpAo/mpVFzs4y+tiWyntVhcRLYhUtPhCacJPpG+kvC5bHlwy9U7omwAaJAAABqeP7dUaVeVLZbULqctpRalF2ezGVtpXvx4E1k2eUcUpOjJy2bbV4tWb4X3N6cCszxt1Km42JIAFkAAAAAAAAAAAAAAAAAAAAAAAAAAAGodsu0MofyqL9r88lq4/wDBK298+BsGeY9UKM6jTdlZW37UtFrwOSVZzTvJ3ve7vd975s8XV8l/x43VqmeWlipVT57Ra9Yr3b2Xzdop+L0fcV1ZJ6NprqW3hIvVJHk4+KYz0xXakFJXaTvukuXeRmJoyi/iXXRrqpLqX5YTZ1i3B810+K29d57692tUW0uMlaMlwbs9H3aFtSIbZ2P7fyi40cVLah7qqS0qQ4Lb+OP/ACWq434dKqYynGO3KcFC19pySjbntXsfOuWwVbE0qSV6cqsItyW9Skl7qei5q517J+xGAwiTqOM521lUkoq/NRb082eviz5O37t+PdnlLVO1eHvs0tuvLlSg5r/1pHyZTOvjq3uU4UF8VR7c7c1FaJ96Mmnm+DpLZjVoRXKMoJfIrWf4Z+7XpN8Ftx1Ne3K/3Zf8a9t+I4dnlRylJ3bbnK7fF7Tbfi9fE7H2EyV4XCQjJWqT/mTXJyStHwVl33OPxntVMP7O051Ytx3f7lmvK536nVi9zT7mmePoJLcsmnJvSsAHSYgAAAAAAAAAAAAAAAAAAAAAAAAAA1nt6r0I2dn6xNK2+0ZeVrnOquFqPlrzOhduN1LS/v8An7Jz6pOcm730+9eZy+a282Wv0Y8ntjyy2FntO7t3/e4w55bG/s3T6Oz70zJnJ79fPf13HtPGRgm5rTlxb4JffArr7s/CxCvKlHbm1KC/LNe038MWtb991ZEFjMZUqyvJ6X0gvdX9y9jsRKrO8ty0S4JffE8wmH2m7dy72TuSG/iK8LFw9rdZXT67k795kYeo5K97vxMHNsTGMlTT93f32Vl4fqSOUYiNtY3++49XDPybvy7PR8Nxw3Z7YOMzCUXrp1aI2eNnK7T1XL6mzZlgVUi3BX5x/N4czWq0YxjqrNNq/Gzvo14fU0s06mGeOtaSeMl/Lpyg3e1Rp+b/AFLGHzmtBXUpLXg2voVwbeFpPjqvlE8eEnO1oSa36Rdr99jw9J47p+tZdPqTLG/dM5d25xVN/wCrP/tLaXkzb8q9I9R224wnzsnF/LT5Gi4bIZWvUcYLq7vwS/UnMvp4akvil3WXke2ZWfKeXi4cv9XTMt7W0Ktk7wb+LVeaJ6nUUldNNc07o5L+J01/tx8CSyvtGov2JNdL3XijSckrm8nS/OLpQInKs9p1bK6UvkyWNHjuNnigACAAAAAAAAAAAAAAAAAAAQvaqDdHopJy7uHzsc6rTSuo3vd35HVM0wqq0pQfFfTVM5LnFZRnKNtU5Q8na9vA5vVY9vJMr8/wy5GI43f38yDzCvtydvdju69fH6Gbja/stJ6yuvDS/fy8yOlDcul39Sm2FWlG0UvzMycfiP4emkn/ADZL2bK9uDm7/LuG0oR25W237kOL10bXw6PXpYjP4apVk3Jtt73+nRdBjh3eb6/d0+g6P6l78vX7oylTcm29W3dt723vdyRpVHG1m1zMyOXuK3FDwj3tO31PR3vquPixxx8vPxKd0lp972XPxye5pO3F6/UwKtN30TKfVF5kreDC1fr4i81OyurWa03bjLpZrVb1d+nMj6Om9d37mThNJXS59TPLLXpb6WOvSQc5NXv4FFd8U2eRnuL0amj5M81zsrK+FiGIfMSxDW4x6js7cGWoVrXXFFpv3FMsYm8sz2UWtTpnZXtfGdoVH0UuK7+hxCrPW6MvL8zlCWr05ns4868XUdNM4+mUz00nsB2nVVKjN+1b2HzXwm7Hol24ueFwuqAAlUAAAAAAAAAAAAAAAB5I5N27yz1eIlKOrqLaat7rbtp5NnWjmXbPF3qylybVuaWljDqMJni14unvPuT7NKnSvJLlp3JFFkoupNeytbXs38Kv1ZL1cLvt1+f7Ih+0VRRcKS4JTkur0in4XfieDGd10x6bg+pyzGsCmpVZtve33JLgl0Rs2BwEYw1Wu7y5kTldGyTS15mwYR3aV+vibZZT0+r4+Lsm1FPLdrei/LLY23EsnZWLOIxMYp3ELna1jMsNGK1sQdSKe79zNzvMtuT5EP6y5eN8JdeVcrF6nNKPW5H1KlmVQqJrqRV9MzbZkLEKxGQraModYyyx2pljtkYh3MarLS/ESrGPKRfDHTKzT1vQ8iymV2UKRrIxyT/Z/M5UakZJvRpro1yPoXIsyjiKMKseK16PifM+Hmdc9EWaX26Le9bUe9b7G2FcvrOPc7nTAAauaAAAAAAAAAAAAAAAAoqytFvkm/JHHs+rtzZ17G/6c/6X9Djeby9qXR7jLkdb8Lk3ajPxv1UUnDaSTs07PonfhuXcjXpVpVqspyttSd3bcuCS6JW8iVxFO9rrf/gxqVBJ2433nmmMm9Opj0mGOdzxnv2lKEmlZPRGRRxDTuYe5LU9c9DDJ7NTSYp521vs0YOd5neGj3kVVlZEfiql+JbFT6U9xZr1LsxqsrIOdnqY9adzZbWiVXTrfeVxkYsN5eQRayE9Cix5FnqkRIrtTKRalK7FWZRtF5GOd8vdoqiy1cuqRZ56vQepvXo4xexiqfV28zRImy9katq9P+uL+ZePNzY7xr6MAQNnEAAAAAAAAAAAAAAAAW8RG8ZLmn9DjedRtKXRnaDk/a3C7FWff/gz5HT/AA3L81jUasUWHo07XXLoZGIRj1H9PtGGn0Eq5Cppqro9nPe+Dfh3GNB8HuKJTKXFdcxj5EZUZmSncxqupWYpl0jam8s1GZtSny0MSdM0kVyyWoq5dUdSnZK9ktphlkqiz1yPEOBKm1qoWkX5ot2JjPK+XhUhslyMNCVKrpM2fsfSvXp9ZRS8zX4QTN99G2A28VT5Ral5K/6Fo8/PdYWu3IAGrhgAAAAAAAAAAAAAAABpHpBwPu1EtHo+9ffyN3MLOMCq1KUHxWnetxFm426fk+nyTJwnEacN1/mYdV/5JzNsG4Taa1u0Q1SL5GFj6Xjz3NxjO+hbkyqp3lmdyunolJTLEplUmWZMaLSUixMuyLLZLLKqLHgPbExnXsWDw9e7qBRUd3qURRcaPIomM8vaqCL0YFMEZdJdCVavYOjqdg9GGWbMZVGuFl4/svmc0ybBuU0jvORYL1NCENztd974eGi8C2Mc7reTU7UgADRzAAAAAAAAAAAAAAAAAAAaX26yPaXroL+rv4SOZ4qhb9Tv1SCkmmrpqzXRnM+1vZ50puUVeEtz/TvM8sXU6LqfHZXO8RAw5InMZhbXIWtFozsdnjz3GLVZaci5WRZkQ0t3HjkUTKpMomGdeWfmEVI906llHjFipP8AY8YBoQjqepFylTuIzyV0qZIYamWsPSNo7J9n54mqox0itZS4RXN9SzDk5JjN1tHo5yHbl66S9iG7rLgvDf5HTTHwGDhSpxpwVoxVl/d9TINJNOJy8lzy2AAlmAAAAAAAAAAAAAAAAAFmrMD2dWxgY+cZxcZq6f3ddTzEVSLxNcLRqWeZRsN21i9z/vyZp2aYG2qR0bF4jea5mFCDvZW6cPLgZ3F0eDq7j4yaFXpmLOJOZhhLN2IerCxTtdbDlmU8MZspkVTLTY0XJcueKWhQmNslXuVxLi+/8Fn1nU9g7hW5xdijPw2HZTg8NqtLvktWbTlGUJtOpu+Fce9k6efl55jFPZ/IZ4iVo+zBe9N7l0XN9Dr2R4alh6ap0lZcXxk+cmazgaqikopJLcloiZw1cvPDlc3Jc62WFW5cTIrD1TPpTLMF4ABAAAAAAAAAAAAAAAAAWK0S+eNARGIgRWJpGy1aFzCr4QhaVp+KpMh8VQZu9fAdCNr5b0IXmTQMZhmQOMy+XD78TpeIynoR9fJuhGm2HLcfVcsxOFqL8r8NTFlTn8EvKx1CrkfQxpZD0Gm39Vk5v/D1H+Xza/Q9WBqvl5v+x0T8A6FcMh6DSt58r8tCoZTN735Il8HlKXM2+lkfQzaOTdBpS8tvygMDg7blYm8Jh2SlDKehJYfLehOmdyYWEokzhaTL2HwBI0cISytUYeBI0YnlKhYvpEq2vQAEAAAAAAAAAAAAAAAAAAAHjiegC3KimWZ4NMygBGzy5FieVLkTICdoCWULkW3ky5GxnlgbrW/wZcipZMuRsVj2wO6tfjlHQvwypciZANo2GXIyIYNIygELcaKRWkegAAAAAAAAAAAAAAAAAAAAAAAAAAAAAAAAAAAAAAAAAAAAAAAAAAAAAAAAAAAP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AutoShape 6" descr="data:image/jpeg;base64,/9j/4AAQSkZJRgABAQAAAQABAAD/2wCEAAkGBxQTEhUUEhQWFhQXFxcYGBcXFxgVFRUeFhcWFhoYGBQYHCggGBwlHBQXITEhJSkrLi4uFx8zODMsNygtLisBCgoKDg0OGhAQGiwkHCQsLCwsLCwsLCwsLCwsLCwsLCwsLCwsLCwsLCwsLCwsLCwsLCwsLCwsLCwsLCwsLCwsLP/AABEIAOEA4QMBIgACEQEDEQH/xAAcAAEAAgMBAQEAAAAAAAAAAAAAAwQCBQcGAQj/xAA9EAABAwIDBQYFAwMDAwUAAAABAAIRAyEEMUEFElFhgQZxkaGxwQcTIuHwMlLRI0JyFGKCosLxFyQzkrL/xAAaAQEAAwEBAQAAAAAAAAAAAAAAAQIDBAUG/8QAJxEBAQEAAgICAQMEAwAAAAAAAAECAxESIQQxQRMyUQUiI3EUM2H/2gAMAwEAAhEDEQA/AO4oiICIiAiIgIiICIiAiIQg87tztrhMK2X1N8l27u0/rMjOdB1K2mxtr0cVSFWg8PYbaggjMOabg8lyHtTsZ9Ct8moAWm9Kp+4c+DhNxyBW1+E+JNDFVsK+R8xu8AdHU5nxaZ/4rmzz/wCTwsdOuD/H5x1dERdLmEREBERAREQEREBERAREQEREBERAREQEREBF8Ji5yWh2l2tw9KwPzHcG5f8A2NvCVFvS2c3V6kb9F4at23ef0MYBzJdHWwVGt2txDrCoxv8Aju+8qvnGt+NyT7jo6LkWN2tiTd1erHJ5b5ArSYjaNUz/AFnnjLnSLd+Si8ki2fjXX5do2zseliWblVsxdrsnMPFp0XJ+0lKphMQzEMvVw9Rofpvtj6T3OZY95VCljnmXNq1G2mz3A6TF+qlZinVt5lVzn7zCAXOJMiCLnlKx1rOr317dOOHfHm++47XgcU2rTZUYZa9rXN7nAEeqnXCti9uMVhWCi1wcymXNa17QbA5bwg6r0GF+LhBAq0Gn/Bxb5OBW83K5L8fc+nVUXicN8TMK79TajecNI9Z8lN/6i4U/pbVd/wAQPVyt5Rn+lv8Ah7BF44fETDatqf8ASfdWsL28wbzBc5n+TTHi2U8oXj1Pw9OigwmMp1RvU3teOLSD/wCFOpUEREBERAREQEREBERAREQFT2ptKnQYX1DAGQ1J4AKTaGNbRpuqPMNHieAHMrk+2NpvxlYlxhgmBo0cPzNZcvJMR1/E+Lrn1/5+WfabtdVrGBLKejBrzJ19F5Orjj3qxj3ibZanU/wIWoxNfIRAGgz8Vxfqa3fb6THxMcU6kWP9W5xAHgsRiiDYqmyk45AxrA9TopQ3d/V4KZrpGuCabXDbUcNbazcKPGPp1DYGm/8AdnTPeP7VqsRiXa2jIRCwGKPjxWk3fy4uX42Z7i7819KWutJmMxwDmnUK2a5AaeF/D7LWiuHN3SZGnLmOCy+W4NzkEECDdVuLNdxzzdnqvu0a+5iKgP8Ae10cJJMZZWla3OoToLwchGSt47DVHPY/dniSRbQ5m/cpW0qY/W43iQ0erj/Cte59IzfxE1FoI3otkBGeueatQ9xDQCNN0G3U6LBm0qbIDWz/AJGdOSyxO1naGB/tsPJT9/bbuz6ylGFeRG5H5+4iT4o7CPAuD6wqP+rfmHkjvlZ0dsPGbieRVp0x5Jv+G0wGOqUXBzHlp4gkLpXZjtmKkMxEB2j8gf8AIad+XcuWMx7X5jqM/ureGqbpztxGXULbNcPJnv7jvSLx3Y3bxMUahn9h/wC2fTwXsVo5rOhERECIiAiIgIiICIqu1MV8uk9/AW7zYeZRMnd6c/8AiFtkvqfJZkzhqbST3ZLzFdm42NczHPIKZp3nuqm94Ht/KqbTqECTn7nX2Xlcu/LT7H4XBOLjkabGVCTH4Cof9MIGZMX4C9hOuinfTjPPMq1SpDdLnWE+fADoo76dPXfuqtJhiJgQZvExfqVWJgku8MvFWKr55Z/nVQVBYiL6fdWiNKjLuEgka3zi5E6fdRYwje3W2H5aVYyFs75TOipRdaRybysNIaQWiYFwbiViys4m7rmeZnn/ACsDZs8fz2UIMRHDvVo5d8cqSrXdPTrxWJfN5UbKn1Am8cbju7lmCDOnJTanjxIz+ZMA+P8AK+xmIvYjkoBkpmA5qF7liCVj80zdStcAfqy6dFFWZqplc+4lpVzoVfwe0I9xotFvGealbVnvWkrk3nudPe7G2luuAm09W8wuybCx/wA6kDMuFjz59f5X5v2djIcB4LqvYHbQD2tcbOt4/dbZrh5cOmIiK7nEREBERAREQF5ft/i92gG/uPp9z5L1C8D8Qq01Azg1viTPos+XXWK6/g8fnz5jydOpuwP2585Elais81KkATGQVvEvMATmSR7n84LVYkAOIByNjxgryp9vspmSekmLpQRJkkyeGsq1g9nuqkCcvfNVqJJJ0mw9yvabCwk1G2AaGju7+8rbGe6w+Ry/p5eeq7H3b6j2WrxGFIkkHLPu5rsdTZLHi48lodsbEcW7lt2TuwL/AJZb64vTzeP58t9uR4u0C1rW1uddVVMA2PW40mPFbnb+C+W/dIy6QtPUbY9FTrp1+XlO4tU8Nv0y4ZDRa1zVfpOO5ujX/wA5KlUURGp6VyYNlNSYeHVU9+62taqHBsNAgXI15lWrPElV3m5Vv5hY2xs8X8cjzVWrCjdV0UL/AE+Vn27kpulY1WFsEixy5qIPgK0c3IkrMvK+ASDyWVaqHX+3kvrD52V5PTl0U32HGc/Reu2DiiYcLH3H4F4sWkL0PZ6tBHA384KtlhyT0/R2y8R8yjTf+5oJ74v5q0vOdhMTvYbd/a4job+sr0a6Hm2dURERAiIgIiIC5t2vM1qh4EjwAC6SuYdojvVanNzvUhY8/wC16P8ATP8Au7ePxJgny8JWugknlc+MX8fNbPG0omcxP8fwtXSeZIFgYBibxGfG4lefJ0+smu202bSLnNEWvn4LpexsMAR3D0XPNlu3XDeyt5xbyXQ8BiN03yMLo4nlf1C2+npGBU8aPRfaWLByK0vaLaO4yQb3jyXVdTp4mOPV108D23qMdUeM4jd4c/VeRdQJFhK3/aF4JYASXBv18AeAWo/1BabEjmOYgrk1fb3uKeOJFRz4EeKq1QpsQblVHuySNNVUqBbAGwVOoFOypkprLPqrVNrSDvWsb89AqVbPkpSVEkW17QV6lgFEXRlqFlWCj07vdXjl5Lexj1Myoq5EEKamFeubPdfajplbjYFT6Rxk+q1G4cluNj0t2FMZbjtfwzrfS9vENPhb3XuVzf4Z1IqEcWn2PsukLafTzuSf3CIilQREQEREBcw2wPqfx3nepXT1zbbDf6lQc3epWPN9PQ/p963Xl8bRBDuMeN/uVqMNQjPO56/mi9FiG3PT7rXPzJA456c1yXL6Hj5GIcDMuuGmLTfgeCvUNuPaBJO6OvvZaivTMSDEqNj4N/56xqol6X3mbnt6l3aR0iM8+MrV7S28XyTF/wAyWiqVDPC3sq9WqNenf4q/nWGvj5nuRYxVSZ4T5mSqDzwH2WLat1LQLd76yQL5eXRVrTOfSjizYqqbKzWcq1RWim/tjSxBY7eEcL3z5KIG471jVCyqRbdnITPGL+asw7WahULMrrNgsoVC9rGpT8xZQBxiNDp3K3UeTAJmBA5DOPNY4en9SvKw3Fbdgq1S+l3gpMRRlwju8Fn8u4Kt9ub6r6Kd1stni6rhmXcruBbdWjHd7dL+Gv8A83Q+i6cuX/Dg/wDuB3O//JXUFtn6efy/uERFLMREQEREBc+7R0y3EVNLkjqJ910FeS7XUP6jXaOb6H7hZ8k/tdfw9dcn+3isSI8VrXiHXy1W4xjLfmi1FVhMgaCe5c1j3OLTBzPqduyQJ8JsTwUb8KTBiykoAzE5g6xOsK4DblPQW+3kq9Nrqxp8RhmwIH1CZvO8tYaG8d0C5McJ7yVtcRrK1taZ06mMh6qOmlvcVjht10IIbUBcJGoykd6zpvk81HiblQTSpiIJMWvkq7wrhorB1C1laKa1FDEUCHCREgEdxyWIbKsCkZWYpXVmHcRtYYso2tutnSBAMZG3uq3y1ERdsXsEm0DTVfKYuOCneJCiddXkY70+1WSQQsgFmzJfSdNFeObVTNYrGFsoqanwzLhWjPTo3w2Z/WHIH0I9105c8+GVP63Hgz1I+66GtM/Tg5f3CIiszEREBERAWl7V4Xfo7wzYZ6Gx9lulhWphzS05EEeKizuLY146lcvxbJaStHixfwHsvUYqiWuc0iDcH3815rGtuVzaj3uDftSBuFaEgX1EjzHsqoNjafbmFKHrN16fK9KQtVi8KbLdsWNeiC0nUafdT0rNWPNVKLg7K0KL5jmk3iRB7jovQvob3DKbnOFqcdh+A/OSr00/Ul9NeXL4HSsn0kAtZTGerHwqF4Vr5YgmenFViLK0Y1Iap3QNBl1ULlkCvlV+8SfRTIpazpuiNeWh5KIlZxKfL10UxTVZUgjBJWdFqzoC6vHPpK1sCVYw3ssQpcM26K11f4Y0f6VR3NrfASfUL2y0HYbCfLwbOL5eeth5ALfrafTzt3vVERFKoiIgIiICIiDynarB7rw8ZO9Rn5e68TtanBJjNdW2phfmU3N1iR3j8jqubbXo2E6WWO49L4nJ31P4eaLM7xaRzvFvzRfad9VlimR4KFttQbDosHr9+lxr7NnQ5aZ/ZKhuearBxPepH1fpi3uiqOvkqtdshTG+sAnPgsN7ipUv209Rqwr2MRunUGeuasV4kwqdU3ROqweoyJUibsXVmVY7sL40KQnisA7kpimq+QpaLZKMjraFPQpoh8ptzX2m26zpskFfaYVow19voC2GysOX1GMGbiAO8mFRbde1+Guzd/FB5FqYLuuQ8zPRTIy3rqdusYWiGMawZNaGjoIUqItnniIiAiIgIiICIiAvF9rMDuucRk/6h36j36r2io7ZwXzaZA/ULt7+HVRZ3GnFvx124/i2cVrnCFvNpUoefLktTjKcagzfzXLZ7fQY13mVDTdfLRZteJvJE6H3WDCc+HkjXguM2kWjIFVaRjVKr1qqnLxcHPRVahm35dSrqKlcKE1DG7bjkJ8VYew3OmUqIiDlKmMtIgvj3E5lfSF9jxVumdrAsMTosAOKn+WZgXWO6pZ2sWhXKQ+m3VQMGisAeAUVMpupzWbgstxWY19o08l2L4cbM+VhvmEfVVM/8RYe56hcz7P7NNetTpD+50E8Bm49AF3WjSDWhrRDWgADgAIAV8T8uXn1+GaIi0coiIgIiICIiAiIgIiIOf8AbfZm4/faPpdcd+o914rENXZdu7PFei5n92be8ZfwuQYyluugyIOYzHGyw5M+3rfD5e8+N/DWPED18lG03Viu38Crf3WGuV/Dis3d30zq2gwDeb69c4VepEdcvurDakjdm2f5KgfcARf+SkhrStU8s+fijxkY5d/5KzAzXypp+QrdMbUVQaePNREKxur5F5KtGOtIl8jldZlnNfSO+URPZTb5LJqze6wnpwQjhCiJ16j61v3WdISsCzRbfYGy3V6rabBmegAzJ5KzG3qPefC/ZMNfiHDP6Gerj6DxXvlX2fg20ababP0tEd/E9SrC1k6jz968r2IiKVRERAREQEREBERAREQFz3t3sncqfMaPpfnydr45+K6Eqm1MC2tSdTdrkeBGRUanca8PJ4a7cRxDbWGWapvIIyg92fmt5tjAOpvcxwhzTB4eOq09Sjbu85XNZ09ya8p2qvz0HcfvnyXwOGonhos6tMRYlRFlpn87lKtHCNbHmjgIGq+uvfj0CxKmM9Rge5YnyWbWZrFwUs+kbysHKQs/M18a1E9MW5hWWBGMvfqrdDDlzg1rSSTAAFzOQCRXd6Y4XDue4NaCXOIAAFyeAXZexvZsYSnLr1Xj6j+3/aFW7GdkxhmipVANYjvFOdBz5r1a1zlwcvJ5ep9CIiswEREBERAREQEREBERAREQEREGk7SbAbiWyIFQCx0PI/yuZbU2Y6m4tc0g2kHNdoVXH7Pp1hFRoPPUdxVNZ7dPD8i8fr8OEuoR+dVDUocF1fGdhabjLKhHItnzBChZ8Pmf3VT0b7kqvg6f+Xly5lDP2WTMN6rr1DsNhm3O+7vdA/6QFtMLsDDU/wBNFk8SN4+LpU+DPXyp+I4pS2Y912sce4E+ir1cEWn6gQeBC/QjRGVlDisHTqCKjGuH+4AqfBSfKv5j8+Pw918GGvlkuz1+xGFcZAe3k11vMFT4Psjhad/l7x4vJd5ZKPCtL8vPTlmxOzlauYpsJGrjZo7z7LqHZvspSwv1frq6vOnJo0W+p0w0Q0AAZACAOgWStM9OXk5tbERFZkIiICIiAiIgIiICIiAiIgIiICIiAiIgIiICIiAiIgIiICIiAiIgIiICIiAiIgIiIP/Z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AutoShape 8" descr="data:image/jpeg;base64,/9j/4AAQSkZJRgABAQAAAQABAAD/2wCEAAkGBxQTEhQUEhQWFhQVFBQXFBgUFBQUFhUVFBUXFhQYFBUYHCggGBolHBQVITEhJSkrLi4uFx8zODMsNygtLisBCgoKDg0OGxAQGywkHCUsLCwsLCwsLCwsLCwsLCwsLCwsLCwsLCwsLC0sLCwsLCwsLCwsLCwsLCwsLCwsLCwsN//AABEIAO8A0wMBIgACEQEDEQH/xAAcAAABBQEBAQAAAAAAAAAAAAAAAQIEBQYDBwj/xAA4EAABAwIEBAMFBwQDAQAAAAABAAIRAyEEBTFBElFhcQYigRORobHwBzJCUsHR4RUjYvEzcoIU/8QAGgEBAAMBAQEAAAAAAAAAAAAAAAECAwQFBv/EACkRAAICAQMDAwMFAAAAAAAAAAABAhEDBBIhEzFBBRRRIpGhMlJTYfD/2gAMAwEAAhEDEQA/APcUIQgEQhCAEqRKgBCEiAVCEIASJUIAQhRcyxraNJ9V9m02lx9BoOp0QElC8bzX7RMQ7EOdQfw0hIptLQdWgcTuZkEieaa3xxjXANNWPLwkhjOIkumTaxiAub3ULoxeeJ7MlXi2Y+J8U9wPtqgggw13C20bCJFgjCZri5kV6swYJe4jza2Nk9yrpIj3C+D2hC8ereOca1w844WlhI4W+YNAkExMGJP/AGMdLzw79owPlxepdZzGQGtA/EJkyeQUrUwunwWWaLPRkJlGqHNDmkFrgCCLgg3BCeug1BCEIAQhCAEIQgEQhCAVCRCAEqRCAEqRCAEqRCAVQ8XmVKn954mYgXI7gaKs8WZ0cOwNb9+oHQZ+6BF+9159iMzcSbyTJJ3J3K5M+qWN15KtnqmBzKnVngdcagxxRzjksr9qtc//ADU6Q1qVRYbtYCT8eFYz2/EBxiYIIPE5paf8S09B8FYYjMzVLHP8xYwMaTJIaO5uTudSud6+LjT7lJbmqoyFfAcFxe9+nZWOEy8uGkGRc26+9aKnigbG4O34SOylOLXERAO4kCew9FXHPHJmDwtclHSy8C5EnmR+imCjAPr+9lbigNv4Q6hFwutRXgpRi8VhHbiJ52BPqq19Hh/1I+K2eOwP19d1TYzAHYTt7lz5MRWix8NeN6tAtZVPtKRPm4pc5rQNKd7aaadl6tl+Pp1mB9J7XtO7TNxqDyK8DrYcjaO5C0XgnxQcI/gqH+w4niAZxEOOjgRrtOtlGHUOD2y7G2LK1wz2NCbTeHAEaEAjsdE5emdYIQhACEiVAIlSJUAiEIQAhCEAIQhACEIQHmnj/FE4otIPlY3h3m3ESOkk+5VGTZRVxbyKLfK0+Z7rMb0B1J6D4L0TP6YqvFCmAKtVsVHgDiZRGt9bzAHVW+BwbKNNtOm0NY0QAP15nqvOlo+plbk+P9wSqMY37PJMuxBjk2nHuJcVMxXgSnwj2VR7XDXj84d30j0WuQt/ZYKraLZ5ZjsgxNAmafE0fip+ce7Ue5VpxRJF7jTYj3L2VQcxyijWH9ym0n80Q4dnC65cnp38cvuTuPOMJm7mnzeZvXUditCyHAFpkHQhMzHwQ4Emg8EflqS0js5tj6hVDcuxeHJPsnxvwxUaQOfD/CyhLNg4nFtGM8afYtqlLoq/FUjFgdOSdRzxhHnDmntI/dSW4hj/ALrh2mD7jddUNRjn2ZzyxtGWxmDJ/AZ7H9lVV8K5t+EjQ6fFbPGUjqAd9lncczn/ACss2NVZk0af7OfERJ/+eq8RH9niniJkkt4jrY2HQr0ReANqupVG1GRxMcHNJAIkGQSF7rleLFWjTqAgh7GukTEkXib6rfR5dy2PwdWCdqiUhCF2m4ISJUAISIQAhCEAIQhACEIQETN8WaVGpUFy1hIGsna3dYql4ydSFMVCX1HyXNubXADYFjP1ut1jMMyqxzKjeJjhDgdx+i8R8WZFUwOLaQ4mmYNBxGgafun/ACH7FY5bXKN8KjLhnsGQ4JzWuqVf+aqeJ/8AiPws9B8SVaqDkuPFehTqj8TRPR2jh75Up9Zo1IHcgLSCSXBi006HoVZW8QYZpg1mSdA08R5aNlcMT4kptJDWPfAJ4gAGW/yJ+QU7kaLDkfaLLpCyzvE1VwJZRaB+Z7zHyBPooD/E2LBJijwwfwvkx2cYHdV6iNlocr+PubhC8+q/aC9pANOk4aO4XOkekKZgftHoOH9ym+neDcOjqdEWSLJl6fqIq9poc08P0K88bId+dnld68/VZbMfB1VkmkRUAvH3X+g0PvWvy/OKFf8A4qjXGJiYdHPhN46qcsMulxZeWuflHK04umeT08Q+m7hPE0g3a6R72mFMqVW1GmwmLtMGey9AzDK6VYRUYDaAY8w7O1CxGdeGKtDz0iajBewh7O4Go6j3LhlgzafmP1RMpY1IymYYUXLbdPrRei/Z1jjUwvC4Omk4tkkGRqI7TCxzWNqjk+NZkO/laT7PMO5jq06ENmDuCY8vqbrXStOalHyYQi4To26EiVemdQiEJUAiVIlQCIQhACEJCY1QCptSoGiSQBzJgLN5v4rDSWUAHu3eTFNs9fxeigYbCVXu9pWq8TjprwN58LZj4KrkdMNNJq5cL8mjrZuIPsml52/C33kfosv4nwlbFs9nV9m1ty2Gklrx90h0z0OmqvabC0bHsI/VOrOEfRVJPjk1xxjB8Kzzvwe8vD6FXjhk+UPc0BwMGQ0idFt2YVkNIgRcxa8b87lYvxfQOGxdPE0xDKh8/R4EE/8ApvyPNaeligWNIPlc23P62WUWoqjocr7D62W03ODi0EgACb7zqurmtbNuUcv9KE/MpGuh+goONxhMiZ5wfcFVT3Pg0julw2MzbPwyQwA9Tos47MnVXHjqNDSIsHAem/wU/FZQ544nCG3JsLxtqouGyx8/8IjZznkDa0AQPcApd2epg6MV/ZzaCGODABJubgkDvquFbLQ4cRdB/wCn0FsMPgnFo4gLCOdkVctHVvZTsNFqopmEp0HggBwBFw67XAjSHbLU+HPtDq0nCniwajPzgedo5mLPHxXDMclfqDxcrX5ws3icCeKbtO/69D/Kqt0XwTkw4dTH6kj3nA42nWYKlJwex2haZH8HopC8G8O55WwVTip+Zh+/TvwvA3A/CRzXteS5tTxNJtWkZadRu07h3VdMJ7j5nWaKWnl8x+TP+KMgDZxFAQReo0aH/Jo58/qbDwphQGuqDV5A7ACf1V8VFy/C+zDmgQ3iJb2MGPQyFnHCoz3R8nC1dEtCELckRKkQgFQhCAEiVNc6EA2tWDWlzjAAkk7Beb+JfEftnQXhlAWDL8VQ7F/+PTsbqN458X+0d7Kg7ytdBIOp0kk7fssdh/MW3809TIOhJ2tJWU5+Ee5ofT+OpM12X41kgtZJ2LgOLoYbp6ka6K8pZwAPM2OUE37krO5Nhp393NXtHCtGokokbZoY7of/AF14cQGDh5ySUtTxB5SYnaRMTytN7bSOqk+yaQAQuxFgNhoBspcbMKx/t/Jm8wxpxNIsdReA4iDoZF5A2i43RluGrMY2nwEtBddzgDGogi2uxj0Wma1dvZaKnSQcoLtH8szlHLKheeCkSybl1ThMc+EA2+ui6nJapBDC1pJu4hr3f+bCLLRURBsuwp37qViiuxV59r4SKrL8ucwRVPtD+aIt2Uz+nNA8ogcuXorAtCbxQrKKMHmk3ZA9hCaaNjCmP3uo1WmYkaKxdTbIL2N3mOmqo8fhGmQddjz6FXld4PdVuJhVaOzFNrlGKzOgWEkSCDG8g6iDuNVK8FeIHYWuL/23mHt2IvDhyIT89dEfi6SLt3DuSoMY8QDA3B9D89LrD9L4PRnFZsW2S7n0TSqBwDmmQRIPMFOWA+yvPjUpuw7yeJl2TqW7j0W/XUnas+Sz4nim4PwKhIhSZCoSIQCoQhAISsZ9pPiA4eh7Nh/uVLdm7rYVHwCTsvCvHeaGrin7geUbx2VZukd3p+Dq5lfZFM2LB293Hck6Ae7spjK0GW2JNhsI6eirKbgCSCTzMcx8N1JwLgXDidAO8THXquZM+s28GtyStAAmba8+Z+C0NCpInYfULD5fivM5swBYHXcSB1hXWX5lxUw2bkn4LWMjg1GHmzS060p4qqobiOR2/Rd8LXkwr2cjxlvTdzUqpXk9LKuYUhxHvlDFwtlvTcL/AAXWk+TCr6FfUp/ttVJlKBPqPjQpntbFQ/b3lMq4ga+9CqxkmpVUc4qAQLjdQcTi40+goFTF63t8frVVbN4YrJGLrQbbqDXq8Vhr17LhisVa/wBdVQ5pjDHl6jW6q2dmPC32K7HYuXO4rWI68teeqrHtG9tZkz2MbWKfisTxOJi833kxBPrcqPWEze/XU9uawbPUS+kuPCObuw+IY/YPAcehtHaJ9y+gqVQOaHDQgEdivl+lVI0JgxPoZ+a98+z3M/bYNkmXM8p/T4fJb4X4Pn/VsXKmjTIQhbHighCEAqQpU1yAqvEeK9nQeehXz7jKxLuIz5nOLe25969n8f4mKLgPyn4rwzFfe16W/lZZWe96TCk2SMQ0tABAEtBtuNAVyxDS2AbGAfQiQuFRxm55J9e7eOZ83DG8ASD0C52e5GVEqjX3Kn4XGEEdLdt1R+0kBdm1/n70Tou6ZtMLmXE25HL/AGp+Dxwa6dQsLRxJCl0Mc4j19Vfeck8K8HoDsyaXWNvku1Ktxm0d15/SzEzANpVvhcxPAbz2+SlTMZaZpcGwoYgTf65ptXFiJB9/wWQGZESQfSfRcXZrxTwyJG53v8E6hT2rs15zAk3j0T8LiuKRPosP/VSN/QJ1DMyJg66yfVOoWeldGqxOIgmDp8lHpv4rctFR08xHELG/XqnY3G8EcLrkXF5aZtKbgsT7eR2NxpMt0MxfnNvRV2Xt9o9zTaZg8iNPRQK+LLjJN5mOZI1n0XIYzgIcOnF1WblZ1qG2PHcZjTwvIJmOIEi8m6ZQdLgOICTrqBe0+8ptavxfei/S641gRwmQeISOgFoPLT5KCzboc0S/h0IJF73Xq/2Q4iGvYT9647j6K8hcfMY06r077NH8LmnqPj/tbYu55XqPOI9cCEgSroPnAQhCAVMqFPXOqgPP/HVSSR0XkOPYQeknvzXrHjdp4vf8l5lmlGbjbX+VjkPoPT2lEq2ESOLTeFxeP4XY07HpdcnC08o+KwPV3CsNj02Kf7b4qJxJab7oFMnUXEj1XZlWNevqotFzeAmTxzptC6YSo3i88x010UMneic8taBB8xFxyvouuHxUW7k99gqp1TU/UJabraqCVLjkua2JDgQLRy/buudHF8MOtYjW8+kqvbWsOUmey51HyY+AUEWuxNxWKD3uJjW3JLQxRnTi015BQeITcxtsu+Hr+zdxWPcT8EJ3UqRKbXJmbRfsFxfVMddVxxGLlzj+bYclzoulApHUv9f5CY99iOR/RNqkg+nzXAm/S3dSHI6872I15XtHJN4HfddYRPpY/oEjxyT3vc48RN+H4aKaMpSOjaViRsR6hekeBqRbB6hYPLqc6i0R6g6r0rwpTu0Dchb4keZrp/TR6Y1OTWpy3PABCEIBUx6emuQGF8bUN15ZmbSCQvavFmF4mT6LyLPKEOKpNHraLJxRnDuojyFMrCCoNYXWDR6sZkWoUlJ2qR+pTG2MbyooOZKpvLSCNjKSpWJPUrlUJaYOyQu3VaJ3EulddmOF4UaliCJA3seycDCiid5ILrWMc/4TaRb5uImwt3XD2tly47pQ3kh77hdqbxz/ANqNxRGyBBUUTvJILZ96ewDhJkSDYbqtfUjdOdVNlNDeTwC6SNhJ7DpuuAMprHkj0v2TqeymiHMluw/CRPePTddqFCSkbJ11UihqrpGUpssMuo3C9J8JYfzN7hYPKaEkL1LwnhYvyHxK3xo8zVz4NQEqQJVc8oEIQgFSFCEBDzKhx03DpZeUeJsFBJXsJCxPi3LdTFjdHyjo089sjxrGUy0qurMm4WozbBQSs/WprFo9iM7Kh7bplR0mTclTatJQyFSi92LTji80x0SFskAbpQm06RcY+fRQQ5UPa6BCGu6+9MMj0T/aT6qKJ3jiVzaTKU/BMabpQ3kh9M6SlptIE/RTA7qhp5lRRO8HBD2nfb4JoJkRtddeEuuTqfepobjrQfwz1EFSKLJPRR6FOT2VpTp8Rta3opSDlQ5rFYYekC6yi0WlXGWYeSrpGcpF5keElwXqWTYfgpjqsh4ZwEltvrcresbAjkt0uDydTO3Q8IQhDlBCEIBUIQgGlV+b4XjYeYViUxylEp0eQZ5gIJtzWOx+FuvYvFGWfiAsfgV5zmOGiRGvwVZI9LDktGRxFK47BQcTRiYur2vh7wq/FUoKyaOpSKkBI6naZHZSqlIm5XB9NUotdnB8oAlPcduScwIVGAEJWRe0nYp4CRohBZ1bS0G6Y4XPNOkgyU88+aUSrDD0wegXb2Y2uExjF3YEJRIw1MKVTFlypXVjhqCsgdsHhzI7fNaXKcDcCFX4LDadVuvDGWcRkiwif2WkUc+bJtRoMgwXAySLn5K2CY1dAtGeTJ27FQhCggEIQgFQhIUAFMcnErm8qUCNimBzS12hXnPiTLDTceWx5r0Ou9U2aNbUaWu9OnZS+TXFNxZ5LjaVyqzF0t1qM8wJYTuOaztYrJnpwkpK0VL6J964VqSsqw9wXBzLqhoV7qQ5Jgpqa9l/2XMt5BRRBxa2yX2S78Cc1nuSgcfZ7J7qYtAgqQ1va6fwDf4c0JODKXVd6VIfsurMOSfoKS1lgAELJBh6fvVxh6YMADlKjYSnvayvsnwRe4AD12AUpETkoq2WeQ5YXuAjueS9DwdIMaGt2+J5qpyyk2m0Nb6nmrSk9bxVHk5sjmya0roFxpldQUZgOQhCgAhCEAFIUqQoBpXKoV1K5vCkFdiiqTGOWgxFNU+Lw6ksjKZpcEG4WLzLDkGy9ExmEWdx+WzsqyVm+PI49jEVH31TA8K6xmWdFV1cCRpIWTR2RzrycBp9apWsEX9LhNNBw5fJNcx3L5KposkX5HsYnsG0rkCfylKHHkVBbfH5OzmdZSsbp+/1C5AnkV1aHH8PxQnqRXklMjmujSuNKg8qzwWXFSk2VlqIrsScuw/EQdAtjloDQAFU5fgiFf4XDraKo4c2Vz7ljh6is8O5V+HoqzoU1c5mTaRUgLhSau4UFBwSpAlUAEIQgFSJUhQDYSEJ6QhAcHsUSth5VgQmlqkFBXwSrsRl3Rat9JcH4cKSbMTiMoB2VbXyEHZegvwgXB+BCUW3s82reHFEqeGivTnYALk7Lgo2ot1GeYnw2Uo8OFel/wBNCBloUbEOozzmn4cUyj4dW9blwXZmXhNqHUZi6GQgbKzw+URstQzAhd2YQKaRDmyioZf0U+jg1aNw4XVtJSVsh0sOpdOmurWJ4CiyojWpwCUBKoAIQhACEIQH/9k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0248" name="Picture 9" descr="C:\Users\kmueller\AppData\Local\Microsoft\Windows\Temporary Internet Files\Content.IE5\MRPZTDDX\MP90040314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65138"/>
            <a:ext cx="9101137" cy="608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1" descr="https://encrypted-tbn2.gstatic.com/images?q=tbn:ANd9GcRcrE6lWCDa3UvlVui-8qHmYS_cv8oeCXyBECNFGd6dBaZZh-MGy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222250"/>
            <a:ext cx="8850312" cy="640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haroni" panose="02010803020104030203" pitchFamily="2" charset="-79"/>
                <a:cs typeface="Aharoni" panose="02010803020104030203" pitchFamily="2" charset="-79"/>
              </a:rPr>
              <a:t>Contour Question?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side of the headphones was the cord coming out of?</a:t>
            </a:r>
          </a:p>
          <a:p>
            <a:pPr eaLnBrk="1" hangingPunct="1"/>
            <a:r>
              <a:rPr lang="en-US" altLang="en-US"/>
              <a:t>A. Right</a:t>
            </a:r>
          </a:p>
          <a:p>
            <a:pPr eaLnBrk="1" hangingPunct="1"/>
            <a:r>
              <a:rPr lang="en-US" altLang="en-US"/>
              <a:t>B. Left</a:t>
            </a:r>
          </a:p>
          <a:p>
            <a:pPr eaLnBrk="1" hangingPunct="1"/>
            <a:r>
              <a:rPr lang="en-US" altLang="en-US"/>
              <a:t>C. There was not a cord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" name="Picture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313" y="482600"/>
            <a:ext cx="8814737" cy="641191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6388" name="Picture 2" descr="https://encrypted-tbn0.gstatic.com/images?q=tbn:ANd9GcStlqQfqNBOFF-QfWcYnhSUxg6mwv6RK0_K_zrQ6TEMhQ8QDBK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762000"/>
            <a:ext cx="8072437" cy="547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haroni" panose="02010803020104030203" pitchFamily="2" charset="-79"/>
                <a:cs typeface="Aharoni" panose="02010803020104030203" pitchFamily="2" charset="-79"/>
              </a:rPr>
              <a:t>Contour question?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Which apple was cut in half?</a:t>
            </a:r>
          </a:p>
          <a:p>
            <a:pPr eaLnBrk="1" hangingPunct="1"/>
            <a:r>
              <a:rPr lang="en-US" altLang="en-US"/>
              <a:t>A. left</a:t>
            </a:r>
          </a:p>
          <a:p>
            <a:pPr eaLnBrk="1" hangingPunct="1"/>
            <a:r>
              <a:rPr lang="en-US" altLang="en-US"/>
              <a:t>B. Center</a:t>
            </a:r>
          </a:p>
          <a:p>
            <a:pPr eaLnBrk="1" hangingPunct="1"/>
            <a:r>
              <a:rPr lang="en-US" altLang="en-US"/>
              <a:t>C. Right</a:t>
            </a:r>
          </a:p>
          <a:p>
            <a:pPr eaLnBrk="1" hangingPunct="1"/>
            <a:r>
              <a:rPr lang="en-US" altLang="en-US"/>
              <a:t>D. None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0374" y="333108"/>
            <a:ext cx="7938439" cy="662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4100" name="AutoShape 2" descr="data:image/jpeg;base64,/9j/4AAQSkZJRgABAQAAAQABAAD/2wCEAAkGBhQSDxQUEhQWERUUGBcWFhgYGBUVGBUWFxUXFxcYGRgYHCYeGxsjGhYXIC8gIycpLi8sFx4xNzAqNSYrLSkBCQoKDQwOGQ8PGjUkHiQ1LCsqNSw2NTUxNDU1MjQ1NTUwLjY1KSwvLzU1NTUrNSw1NTUpNDU1KjEsKTQ2NikpKf/AABEIALcBFAMBIgACEQEDEQH/xAAcAAEAAgMBAQEAAAAAAAAAAAAABgcEBQgDAQL/xABMEAACAQMABgcDCgMDCAsAAAABAgMABBEFBgcSITETIkFRYXGBMpGhFCNCUmJygpKisTOywUNTYxckNHOTs8LRFSU1VHSDlKPD0vD/xAAYAQEBAQEBAAAAAAAAAAAAAAAAAgEDBP/EACQRAQEAAQMDAwUAAAAAAAAAAAABAhESMQMEIQWR0UFRcYHB/9oADAMBAAIRAxEAPwC8aUpQKUpQKUr8u4AJJAA4kngABzJoP1Sq11k23W8LFLVDdMOBfe3Is+BwS3mAB3E1Fzt4u8/wIMd3zuffvf0oLypVT6K29xkgXNs0f2o2Dj8rBT8TU+0FrlaXn+jzo7fUPVcfgbDeuMUG6pSlApSlApSlArF0npSO3heWZxHGgyzH9h2kk8ABxJNZVc+bUtdGvrvoISTBC26gHHpZPZL4HPj1V8Mn6VBka2bYrm4cpak2sWcAjHSv4lvo+S8fE1oRq7pSUdJ0N4+eO8elyfEbx3jVt7ONmiWcazTqHumGeOCIc/RTs3u9vQcOc+xQc26N180lYSbrSS9XnFcBmGPJ+uvoRVwajbS4NIfNkdBcAZMZOQ+OZjb6Q8OY8Rxrf6e1bt7yIx3EayDsPJkPerDip8qoDXXUubRVyrKzGMtvQzDqsGXjgkey458OfMdoAdJUqHbNdeRpC2xJgXEWBKBw3gfZkA7jg5HYQezFTGgUryuLlY1LOyoo4lmIUDzJ4CoRpvbLYwZEZa6Yf3Y6ufvtgHzXNBPKVSl5t7nJ+atokH22dz+ndr92G3uUN8/bIy9vRsyEeQbeB94oLopWj1X1ztr9C0D9Zfbjbqume9e7xGR41vKBSlKBSlKBSlKBSlKBSlKBVL7Zdei0hsYWwiY6cg+23MR/dAwT3nh2HNq6y6ZFpZzTnj0SFgO9uSL6sQPWqE2caAOkNKAzddUJnmJ4753sgH7zkZHcGoJTs/2PrLEtxfb2HAZIQSp3TyaQjiM890Y8T2Cwhs50du7vyOHH3eP5ufxqR0oK90xsTspQTCZLZuzdYyJ6q+T7mFV5rBsjvrXrxgXKLxDRZ3x49H7Wfu71dC0oOfNWtrl5aEJMTdRg4KyEiRccwJOefBs+lXHqtrza36/MvhwMtE2FkX8PaPFcivPWnUC0vwTKm7J2SphZB3ZPJh4Nn0qmtZdml7o9+kjDTRqcrLCGDJ3FlHWQ+IyPGg6Jr4WxzrnFbnTVyOBv5Ae7plX3jC1+l2a6Vm4tBIfGSWP/AInzQdAXGm4I/bniT70iL+5rAl14sF53lvw/xYz+xqmrfYlpBuYgj85P/oprPi2D3f0p4F8ulb/hFBMdetpdsuj5ha3Mcszjo0CNkrv8Gf0XJz34qE7FdVxPdtcuMpbY3O4zN7P5VyfMqajWumpz6OmSJ5VlZ03+qCABvFRz55wfdV1bI9GCHREJxgzb0reO82F/QqUEypSo7rzrimjrUyMN+RjuxJnG82M8e5QOJPkOZFBIq1esmgI721kglHBxwPajD2XHiD/UdtUtZW2mdMEyrI6x5IB6RoIQR2Iq8Wxyzg+JzX6tdbNJaFueiui06lc9G8m+CDkBo5OLLxB4eB4dtBotAaRl0TpUdJwMTmKZRyaMkBsd4xhx5LVi617bo48pYqJ2/vXBEY+6vBn+A86qzWPT8ukLozOiiRwFCxqeIXgOHEsccM+A7q8ZNW7pULtbXCqBksYZQAO8krjFBs8aR0vL/a3RB+7FH+0afv51v5Nm9tZKH0peCMkZEMA35G8iRnwzu48axbDa9dxWZt0WJWGAkqoqFF45+bUbhbuOB4g1ias6h3mlHMpJVGPXnl3jvHt3c9aQ/DsyKD2l1q0bFwttGLLj6dzIzk+O4MgehrU6Q1hgmBBsIISeTQNJER6Esh9V91XJobY1YQqOlVrp+0yMQufBEIGPPNbO52ZaNdcG0jXxTejPvUg0HO+h9MS2s6TQNuOhyO4jtVh2qRwIrprVbWFL60jnj4b46y8yjjgynyPb2jB7aqHX3ZE1pG1xas0sK8XRuLxr2sCB1lHbwyBx48SP3sQ1l6K5e1c4WfrR55CVRxH4kH6BQXjSlKBSlKBSlKBSlKBSlKCs9u2lNyyhhB/jSbx8ViGf5mQ+lfdheiNyxlnI600mB9yIbo/WXqN7ebrN7bx9iQlvV5CP/jFWXs5tOj0TaL3xK/rJmQ/zUEkpSlApSlApSlApSlApSlBQ23P/ALUT/wAPHj/aS1b+pIH/AEZZ45fJ4f8Adrn41Wm3vRhEttcAcCrRE9xU76+8M/5al2x/Taz6LjTPXtyYmHbgElD5FCB5qe6gm9UdtolabStvBnCiOMDuBmlYM3uC/lq8aqjbbqpJJ0d5CC3RLuSheaoCWRxjsBZs92QeQNBY5EVnaHA3IreMnA7EjUn34Fc52cE+l9J4Y4kuHLMeYjjAyceCqMAduAO2pZf7Y/lGjJbaaFumkiMfSKV3GJGN4g4Iz2gZrB2JXKLpUhuckMip97eRyPyo3uoLm1c1Tt7GIJbxhTjrOcGRz3s3M+XIdgFbilKCjts2piW8iXUChEmYrIoGFWXBYMB2bwDZHevjX51Y2qXiWkVrb23yqSIEb2JJPmweoNyPjwHVyT2CprtsdRokhuZliCeYJJ/SGqP7AFOL09mYB6jpc/Aj30Eg1E2oi9mNvcR/J7gZwOO6+77QAbrK4AJ3TngDx4YqfVTO1qMW+mLK4iG7I24zY+kY5VAJ8Sp3fICrmFB8ZcjB4g1zLrVo86O0rIsXV6GVZYfBTiSMemQvpXTdUHtviA0qCPpQRk+YeQfsBQXrYXYlijkX2ZFVx5MoYfA171oNQZC2irMn+4iHuQAftW/oFKUoFKUoFKUoFKUoKA23yZ0rjugjA/NIf61dmrC4sbUDsgh/3a1TG3KDGk0P1oE+Dyire1a0ii6LtpXZUQW8TMxIAUCJckk8qDeV8BqvbTW+bS100NlvQWkZ+euMYkcfUiz7Bbv9oDj1TgGfW1ssaBEAVVGAB/8AvjQetKUoFKUoFKUoFKUoNLrfq0l/ZyQN1Sesjc9yReKt/Q+BNUDozSl3oa+Ybu469WSNs7kqZ4cRzHarD/mK6YrUaw6qW19HuXEYfGd1vZdM/VYcR5cj2igjOhds1jMo6VmtX7Q6llz4OgIx57vlW8/ygaPxn5ZB/tF/aoFpTYHxJt7rA7FlTJ/OhH8tan/IRef31v75f26Ogk2ldZNX1YuYoJ35/Nwb2T57oT3mqdkvBHcmS1LxqkheEtjfQA5XOCRkcvGrLstgTn+NdqvhHGWPvZh+1S/Q+yDR8CnejNyxBBaU55jBwq4UHxxkd9BpNWduEDoFvVaGQcC6KXjbx3RllPhgjxrfXe17RqKSJzIexUjkJP5lAHqRUd0zsHiZibWdoQfoSL0gHgGBDAeeagmuezafR0SSSOkqOxTKBhunGRnPfhvdQfjX7X19JSr1eihjz0aZycnm7Ec2PLA4AcOPEm0NndxZ6P0YpkuoN6TMspEqNhiAAgAOSVUAYHbmods21S0fpG2kil6RLpDvFg+DuH2WRSN3HHDAg8cHPEVIoNgduHy9zMy9wWNT+bB/ag0sFwdOaejkRSLa23TkjHUjYsM9xkfs57vkauytdoLV+CzhEVvGI15nmSx+szHix8TWxoFc+bZ7rf0uw/u4okPngv8As4q/7m4WNGdyFVQWYnkFAySfICuV9YtLm6vJpzw6WRmAPYucIPRQo9KDovZ4f+qbP/Up+1SGtHqPDuaLs1/wIvigP9a3lApSlApSlApSlApSlBTe32xxJaTd6yRn0Ksv8zVErbS91pGOz0bF1UQbuOOGIZm6ST7KJjh4E8yMTzbxpWMQQW+Mys/Sj7CKrJn8RbA+6e6vfYlqr0Vs12468/Vj+zEp5/iYZ8lWgnWrer8VlbJBEOqo4ntdj7Tt4k/0HICtpSlApSlApSlApSlApSlApSlApSlApSlArA05oWO7t5IJhlJBg94PMMO4ggEeVZ9KDmbS2ibrQ98CCUdCWilA6si8u3gRjgyHlnyJtnVHbBbXKhLki1m5HeOInPern2fJseZqY6a0FDdwmK4jEiHv5qfrKRxU+IqodY9hsyEtZyCZfqSEJIPAN7Deu7QXXHIGAKkMDyI4g+RFeF/pOKBC80iRKPpOwUfGubjqlpOAlVt7qP8A1YkI98WQa9LXZ/pK5fjbzZ+tN1MespB92aCR7S9qQu1NtaZEJPzkhBBlweCqDxCZ4nPE9wHOtkiLEKObEAeZ4D41dOqWxKOMiS+YTt2RLkRj7zcGc+4edVzf6NGjNLhJVMiQTJIO94gwdT57vxBFB0lY2ojiSMckVUHkoA/pXvXnbzq6K6EMrAMpHIgjII8wa9KBSlKBSlKBSlKBSlaLXrSht9G3MoOGWNgp7mfqKfzMKCiNYrxtKaZYIciaVYYvCMNuKfLGX9TXR1laLFEkaDdRFVFHcqgAD3CqE2K6M6TSgc8oI3f8RxGvwdj6V0DQKUpQKUpQKUpQKUpQKUpQKUpQKUpQKUpQKUpQKUpQKUpQKqbbxoLMcF2o4qehf7rZZD6MGH46tmo7tC0Z0+i7pOZEZdfvR/OL8Vx60Ef2K6f6fR5hY5a2bc/8tstH7usvkoqwqoPYjpTo9JmP6M8TD8SddT+UP76vygUpSgUpSgUpSgVX+2663dFbv95NGp8hvSfugqwKrLb03+YwD/HH+6koNbsBtv8ATJO35lB/7jH9xVv1VewLHya67+lT3dHw/rVqUClKUClKwNNadgtIuluJFiTOMnOSe5QOLHwAoM+lQ/RG1ewuJhEsrIzHC9IhRWJ5AMeAJ7jiphQKUpQKUpQKUpQKUpQKUpQKUrXad1hgs4uluJBGucDmSx7lUcWPlQbGlRHQm1OwupRGkpR2OFEilN49gDHq5PcTk1LqBSlKBX4ljDKVPEMCD5Hga/dKDmPUaUw6XtezdnWM/iJiP81dOVy9YNjS8eP++Lj/ANSK6hoFKUoFKUoFKVg6V05BbJv3EqQr2bzAZ8hzY+AzQZ1Vzt0t86Njb6k6H0KSL+5FYmntukCZW0iac9jv82nmB7Z9QtVtrNtBvL5Sk0gEeQejRQqZByM82OD3k0Eq2Na0W9ol38plWEHomXePFiOkDBQOJPs8hUn0rt0tEyII5bg9+BEvvbLfpqlNGaNkuJkhiG9JId1RlVycE82IA4A1Y+iNhE74NxPHCPqoDK3lk7qj40E31C2mLpKSSIwmCRF3wN7fVlyFPHdBBBYcMdtTaoxqvqXaaLjdkPFgN+WVlzgccZ4Kq544HrnFbrR2moLje6CaObd9rcdXx57pOKDNrnHalrI11pGRc/N25aKMdmVOJG8ywPHuC91dHVydpmFkup1b2llkB8w7A0GHXTuoOk2uNGW0shy5jAYnmxQlCT4ndz61zGqkkADJPAAcyTyA8a6l1S0QbWwt4D7Ucahvv4y/6iaDb0pSgUpSgUrC0ppuC2XeuJUhU8i7BcnuGeJPlWqt9omj3bC3cOfFtwe9sCgkVK/EMyuoZSGU8QQQQR4EcDX7oFKUoFUBtr0m0mlOjJ6sMaBR2Zcb7HzOVH4RV/1Re3LQxS+juAOpNGFJ/wASPgR6oV9x7qCtq6O2W6yNeaORpDvSRExOTzYqAVY+JVlye/Nc41dWwOBhbXLH2WlUDzWMFv5loLTrHv71YYZJXzuxqztjid1QWOB5CvcnFa2305a3BaJJoZiQVZFdHJBGCCoJyKCuYdvyb/XtHCZ4FZFZseKlQM/iqT6M2s6PmH8boW+rKpT9XFP1VoNNbCYHJa2maDOSEYdKg8AchgPMtVfa07NbuwjMsvRvECBvo/axwBusA3uBoNdqihl0pa/auImP+0Dn4A11HXJFjfPDKskTGORDlWHMHGOHoTViaC25XMeBcxpcr9ZfmpPgNw+4edBedKiWgNqNhdYAl6Fz9CbEZz3Bidw+hqWA0H2lKUFEa4bXrt5pIrci2jVmQEAGVgpxks2d3OOSgEd9RDR+hby/kLRxy3LE9Zzlh+KRzgeproefUOxeczvaxPITkkgkE95QndJ8cVvI4goAUBQOAAGAPICgpnQOwmVsNdzCIfUi67eRduqD5BqsLQ+zewth1LdXbGN+T5xvTe4L+ECvms+0azscrJJ0ko/so8M+ftccJ+IjyNVLrLtgvLnKwn5JGexDmQjxk5j8IX1oI7pWyk0dpF0Xg9tKGjJ7QpDxn1XdPqanGntuszjdtIVhH15MO3oo6o9d6q7TRE8kL3AjkeJeLy4JXJIHFjzOTxxnxre7NtFWdzeiG83sOPmgG3FZx9BiOtxHLBHEY7RQam70jd38oDtNdyHkvWfH3UXgPQCrQ2S6gXVrcm5uB0AMZRY8gs28VOWAyABjkeOewYqd3M1loq2LER20Y7FUAuccAAOLt76p7W7a/c3LFbYtaQ9m6cSsO9nHs+S+80F/1WG0HZG13cG4tHRHf+Ij5CswGN9WAOCQBkEceeedb/ZZDdLo4G8Z2d3LIJCS6xELuhi3HiQxAPIEeQmFBWOoex/5LMtxduksiHMaJkordjFmALMOwYAB48eGLOpSgUpSgVrNZdNC0s5rgje6JCwH1m5KvhliBnxrZ1r9YNDLd2stu5IWVSuRzU81YeIIB9KCvtVNn3y8Lf6UZriScB0jyVRIzxXODnGMEKCAAeOTmpjLqBo9k3DZwAcuEaq35lw3xqF6J1sutDoLbSFvJJDH1YriIby7n0Qc4HDsyQQOGDzrZS7bbIjEKTzufZRYwCT2Dif2BoNUbVtB6Ut0hdmsr1twxsd7o33lXI8i6nPMjIOcA1a9VrojVy70jfxX2kE+TRQHNvb82BBDAvnlxAJzgndAwAKsqgUpSgVqtZtW4r62aCYcDxVh7SOOTL4j4gkdtbWlBRj7Cbvpd0TQGPPtnfDY/wBXu8/De9at7VnV6OxtUgi4hM5Y83Y8WY+JPuGB2VtaUGt1i0YbmzngV+jaWNkDdxIxxx2d/hmuctO6j3tmczQMFXlInXTz319n1wakWuunNJWOlJWM8qhnZ4esTE0WeqAhyhwMAjGQfPJnWo+1uG7Kw3O7bzngDnEcp7lJ9lj9U+hPKgrLQG1O+tcAS/KEH0Jsvw8Hzvj348KzNf8AaWdJW8MSxGHcYvIN4MGbG6m6cA4AL8x2irD2japaNW1luZohC6jg0OI2dz7K4xusSe0g8MnsqjNHaNlnkEcKNK5BIVRkndBJ+AoLb2OanRSWUs1zEkonbdQOoYbkeQSM8iXLcvqCtlpzYhaS5Nu72rd38SP8rHeHo3pVQaK0/d2EpEUkluwPXQggE/bjYY94zVoasbco3wl9H0R5dLGCyebJxZfTe9KCFad2TX9tkiMXKfWh6xx4xnDe4HzrU6F1wvbJt2GZ4wvONusg8DG/BfTBrpiw0jHPGJIXWVDyZSGHvHb4ViaY1YtroYuII5e4svWHk46w9DQRHVHap8ott6eIiRWKnowSjYCnIycjnyyeVKmeitBQW0QjgiWNAScAdp5kk5JPia+0GVcThEZ25KCx8gMn9q571q2sXd2WWNvk0JzhYzhyv25OfLsXA866HIqNW2zXR6TGVbZC2cgMWZAfBGJUe7h2UFF6s7P7y+IMUe5Gf7WTKp6cMv8AhBq29WNjlpbYaf8AzuQfXGIwfCPkfxE+lT4DFfaDwmskaIxsoKMpQrjqlSMFcd2OFc067atnR9+8SPvKMPGwbrqpOVDY4q4xz7cA9tWTtB2vCLet7Fg8nEPNwKp3iPsZvtch4nlXGq2p9zpOc7md3ezLM+SFJ4nJPF3Pdz78DjQYtzfXek7lAzPczN1UXhwAHHAGFUcMk8O0mri1D2TRWm7Nc7s9wOIHOOI/ZB9ph9Y8uwDmam1n1VudF3IDEjB3oZkyobHEFT9Fh2rzHiME2XqHtiSULDfERScAsvARyff7Ebx9k+HKgtGlfFbI4ca+0ClKUClKUClKUHzFfiOBV9lQM88ADPur0pQKUpQKUpQKUpQKUpQa/TmgYbyExXCCRD6FT2Mrc1Yd4qhte9mU1gTImZrbPt460eTgCQDxON4cD4ZAq8dZNa7exi37hwufZQcXc9yr2+fIdpFUHrrr/PpKQA5jhU/NxKc8eQZj9J/gM8BzJDT6R1iuLiKKKaVpEhyIwxzjPeebEDgCc4HCro2Panrb2oumKvLcKCCCGCRZyEBHaSMt4gD6NQFNjt6bLp8Dpfa+TnhJuY555b/2O7tz1a1WqGvFxo2UhctHvfOQtkAkcCRnijjvx5g0HQOntVra9TduYlkxybk6/dcdYe/FVTrPsPljy9k/Tr/duQsg8Fbgreu761aurOtMF9D0sDZ5BlPB42+qw7PPkewmtvQcr2ekLvR853GltZR7SkFc/eRhhh5girs2YbQX0gskc6KssQU7y5Cup4ZwfZYEd+DnsqV6Z1et7tNy4iSUDlvDiv3WHWX0Irx1e1UtrFWW2jEe+QWOWZmxyyzEnAyeHjQbelKUClKUHnc3KxozuwRVBZmJwFA4kknkKo3aHtXe63oLQtHByZ+KvN3jvVPDme3HKre1u0Cb2yltw24ZAMHsyrBhnHYSONV/qfsU6OXpL5klCnqRISVY98hIGR9kcO/uoIrs/wBl0l8VmnzDbdh5PN4J3L9v3Z5i+dHaNjt4lihRY0QYVVGAP+ZPaTxNZCoAMAYA4AV9oMPS2h4rmFop0EiNzB+BB5gjsI41SGumyCe1LSWu9cw8TugZljHio9seK8e8dtX3Sg5s1U2kXdhhFbpYR/ZSZIHfuNzTyHDwq3NXNrllc4V3+SyH6MuApP2ZPZPrg+FZutGzazvss6dFKf7WPCsT9oYw/qM+IqqtYNjF5Bkwbt2n2erJjxRjx/CT5UF+pICAQQQeRHEHyNfquWrLTd7YPuxyTWrA8YzvKPWNxg+6pjorbpdpgTxRXA7xmJj6jK/pFBelKrbR+3SzfHSxzQnt4LIvvU736akNptO0bJyu41++Hj/nAoJRStbb6zWr+xcwP5Sxn9mrNS6Q8nU+RBoPWlfA1fc0ClfkygcyB61jTaWhT25Y183UfuaDLpWjutebCP2ry3HgJEY+5STWkvtsejo/ZleY9yRv+7hR8aCb0qotJ7fBxFvak9zSuB+lAf5qh2mNq+kJ8jpugU9kI6P9fF/1UF96Z1ltrRd64mSLuBPWP3UHWb0FVhrPtzJyljHu9nSygZ81j5erflqBaI1Ovr5t6KGSTe5yvlVPiZH9r0yam0WySO0iEt43yl8gLBE3RoT270h6zADJ6oFVjjcrMZzRBbHRl5pO5O6JLmU+27Hgo+054KO4e4VdOouyuGxxLLie4HJsdSM/4YPb9o8e7FZmhdLCO3hWCCCDpBIYoN9kLGMkPgiMjPDOT61+BrddtwFlundDgdLG5KkZGBvL7udd52vV88ePvZ8p3RMahGv2zKK/BljxDcgcHx1ZMchIB/MOI8Rwr9Ra43e4rfJA2/jdO+iYBQuN4FyV6oLdbHDHfWTo7Wq4laVfk4V4hxVmCb7ld5URgWDEqCeWMYOarLs+rjLfHvPk3RRNvc3eirw43reaPgynirr3EcnQ9/qDkVe2ou0GHSMeP4U6jLxE+m8h+kvxGePYTo9KRrpi3QTWvRs5boZRIoKFQ297QyRlCCuD2HhzEN1B0DJa3XytgZEgLphCuWcqV3eLdbgc4Xe4YPLjWXtOtLZpxz5hui+qVH4dZZC+6bZx4h0I4tu4zy3t7gVzkHzrCv8AaAsMgSS2nBYZXHRtkZIyMN3g8Dx4VOPa9XK7cZrfzG6xLaVrdH6eSZN5VkAzgho3Ug4B7Rx58xwpXK4ZS6WNbKlKVAUpSgUpSgUpSgUpSgxb/RcU67s0aTL3OquPcwqH6U2NaPl4oj25/wANzj8r7w9wFKUEW0hsDYcYLsHwkjI/UrH+WtDd7FdIp7Iil+5Jj+cLSlBor/UC9h/iW+MfbhP7PWmm0e6e0m7+X+hpSg8uIpvHvpSg+iMnsz7qzrTVueQ4ji3j96MfuwpSg39nsn0lIARAFB7Wlix+lifhW6sthN22Olmgi8t+Q+7dUfGlKCSaO2DW68Z55ZvBQsQ/4j8amGiNQbG2wYraPeH0mHSN6M+SPTFKUEgArA0xodLmPccsBnI3WZePLjukZ8q+0qscrjdZyNamqm5AIop3iVAyoQsTFQxJOGZSw5njmsKHVO5jdmjuwC4QEmFG4RruLw+7wpSu07rqzXjzzrJf4zbGPPq7fGNI0e1VY+G9uuTKBGYgJFYFSChII4/AV4RaB0pw+ejiw28dwr1uCjiOjAIAUADu4UpXWd7nJptnsza85dTr/po5Vnt8xGQplCoHSsS+VCkHJY++sRtT9IgMim2CkhhhVUKygKHjHR9RsADI48KUq56j1Z9Mb+ozZGSur+lCxy8C8Q3VVd0usglzgKOJfiT24rBl1V0h0iPIiymMEJuNGuN5y5zkrniSfdX2lbPUepOMcfYuETnV/RpigAZpCzHfIdslSwHVGCRgeBPbX2lK8GeVyytq3//Z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1" name="Picture 4" descr="https://encrypted-tbn0.gstatic.com/images?q=tbn:ANd9GcQzkbV92J9c1euMoO95KgEDKdWBjMGQYEUye_B8uyaTzZd7Mqj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6628" name="AutoShape 2" descr="data:image/jpeg;base64,/9j/4AAQSkZJRgABAQAAAQABAAD/2wCEAAkGBxQTEhQUEhIWEhUWFxkaFRUYFxYWFhoXGBUYFhgXGRQYKCsiHBwlHhYVITEhJSkrMS4vFyAzODMsOSgtMCsBCgoKDg0NFA8PFywcHBwsLCwsLCwsLCwsLCw3LCs3NywsLCwsLCwsLCwsLDcsNywsLCwsLDcsKywsNywrLDcsLP/AABEIAMsA+AMBIgACEQEDEQH/xAAbAAEAAgMBAQAAAAAAAAAAAAAABAUBAgMGB//EAEcQAAICAQIDBAYECggFBQAAAAECAAMRBBIFITETQVFhFCIycZGhBjNSgRUjQlNiY3KSsbJEVIKTosHT4jRDc4PjJJSjw9L/xAAVAQEBAAAAAAAAAAAAAAAAAAAAAf/EABQRAQAAAAAAAAAAAAAAAAAAAAD/2gAMAwEAAhEDEQA/APuMREBERAREQEREBERAREQEREBERAREQEREBERAREQEREBERAREQEREBERAREQEREBERAREQEREBERAREQEREBERAREQEREBERAREQEREBERAREQEREBERAREQEREBERARImq121hWimywjO0YAVc43Ox5KCcgd5wcA7TjTTcRy/Z2I1VmCVDYKuB1KOvI4z0OG78Y5wJ0REBERAREQEREBERAREQEREBERAREQEREBERARKjU6y+wuNIKsVkgvbu2O68jWuzmADyazntII2sQdsbhfHL7QQdKq2pgW1dtzQ8/tKCQcHDAbTjkTA9BEh8O4gLQ3qNW6HD1uBuUkBhzUlWBBBDKSO7OQQJkBERASvOoe0kUnag5G4jOT0xUp5Hv9c8gcYDc8OJsWZKAcdpuLkHB7JMbwD4kvWvccOSCCBJvJV7lVR5AAAfIAQOek0q1ghR1OWYklmPTLMeZOAB5AADkBOfE9CLUxnY6kNW+MlLF9lscsjmQRnmrMDyJkdeLh/wDh62vB6WDC08xkEWtydfOsPMPbq8ZFWnJ+x21gHn+M7P3/AJPw6wN+H8T3N2Vq9leASaychgCAXqb8tMlefUblDBScSxnm9XxJNSm1EsGorf1VChmqtUdTYD2YXaxz6/rKWXmSVkjg/HzY5p1FXYXAlcBw9bOo3MqWcju2FbArAEowIzhtpF5ERCkREBERAREQEREBERAREQEREBERASDxO1vVqrO17M+sMZRFxvsAPeMqo6+s65BGZOlNwXWJbbdZu9YnaiHIbsayVDhT1VnNjBxyI2DugWunpVFVFGFUAAeAHISBxnQFtttQHpFOTUc43A+1SzfYfAHPIBCtjKiWcQPP6jiCL2euX6l0C3kqQyV5LV2OMZUVs1gYHG0WMxxsMvwc8xzlZborKmZ9NtIdt1lLkqpJ9p62AOxj1IwVYj8kszGnWsU4FR1mjHMihafSafuFa2CteXJEdBz6ZhHrJhmABJOAOpPTE81p9VxBnAUVPWcfjLKX0+B3+qbGdn78FEHnLKvhG7Dal/SGGDtI20g8jlaMkdRkFy7DuaFQG4kb9QjaMLeKw9drltlSiwVWAhgCbGwqEBRtIc5YYANhXwgMQ2of0hgQQCNtKkYIKU5IyCMhmLMM8mnXX8P3kWVt2dyjCvjIIznZYvLenXlkEZJBB5zlRxlR6uoA01nTa7DYx/V2nAsB68sMARuVTygWc89bqFsez0lLtqOVWnsbXRgOljdmCLAw5gHIHIEBgcWd3GdOnJ9RUp7gbEBPuBM5njlWf+aR9oUXlPfvC7ceeYGF1dhAWjTEKMbWsIpTb5IMuP2Sg+6UeuR103EndlayomxWCbFFtWlqsRlXJOAQg5kn1WHTlPUaTWV2ruqsWxc4yrBhkdQSO8eEpPwZc6WaawAVWW2tZarEF6bLWcVKB6yttYVlsjAGVOSNpE7QfSHTXWGqu9DaOtRO20YAJzU2G5Blzy5ZEtJ5vUcJVtUK7Wa5LaH5OF3L2NtRrK2IA2VNrFWJLKTkESJwziOtUlLWrscPYiZGBd2eSBuGOxuZBv2kOuM4IwQoeviR9BrFurSxM7XAIyCCM9zKeasOhB5gggyRCkREBERAREQEREBERAREQERECu+kWqNWlvdSVZa2wwUsQcYDBF5tjrgdcTenSUWU1qqo9QVeyI5gALhSjDmCB0IOZrxcbuxr+3ahPkK83fAmtV/tTa3hw3F6mNTnmdvNGP6dZ5E9MsMNgY3CBhdLYn1dm9fsW5J8gLh6w97BzNjxDb9bW9f6WN6eZ3JnA82CzX0yxPraiR9urNg95r9sE+ADY8ZJ0uqSwZrdXAODgg4I6g+BHgYG1F6uoZGV1PRlIYfETpIuo4dW53FcN9tSUfA7u0QhseWZyOmuXml2/wDRtUEY8A6AEe9t/ugT4kD8IFfrqmT9Jc21596jcAPFlUSVp9Slg3Vurr4qQw+IgdZhhnkeczEDSulV9lQvuAH8JvEQIWt4XXYdxXbYBgWodlo55wHHPGQPVOQe8ESNXr3pITVEYJwmoAwjZ9lbB0rs7vsscYwWCC2lPp+N12s1bVuiF3rR3CGq1kdq3QEE4OVIw4Xd3ZwcB04pW621XpWbdivW6KQG2Wmti6hiAxVqk5ZHqlsZICml1vC7UofUqTXcLDqHqJ3qwV94rwDhLOzHZlkODubO4YxcjTWaf6kG2rvpJ9dB+qduo/VscAH1SAoUzNPqa70JQ7lOVYYKsDjmrKcFWGeakAiVHnRpHo1TjTOq+kbrkrbPYWONvbISB+Lckhw65LdpZlWFYxacF4+l5KMjUWjfmp8ZPZ2Gt2RlyrqGGCQcjcuQNwzWegPcNLp9RUxOnbc93NUYLp7KltqsQ7kctYpxyZdrc+Ss2g4W41FtLuWFg9I0uowO0quqVKWDY5E7Wr6AB1NisD6xcPWxPL8P+lRCVnVVgFm7Nno3XImoGQ9NiKN6MCCM4KnHUZAPpNPetih0ZXU9GUhlPuIkV0iIgIiICIiAiIgIiICIiBXX89VUO4U3E+/fQF+W+WMr6STqrfBaasHzZ7iw+Cp8ZYQEjanQVudzL62MBwSrgeAsXDAe4yTECF6PavsW7x9mwDPkBYmMe8hjNTxAr9bU6fpKDamf2kG4AeLKok+IHLT6hLBurdXXxUhh8ROWp4fW53Mg3YxvXKWAeAsXDD7jGp4fW53MmGxjepKWY8BYmGA8szl2N6exYtw+zaNjf3tYwAPNCfOBn0Oxfq728lsUWKPvG1yfMuYGptX26d3nUwbl4lX2ke5d0fhIL9arU/pMAU5d/aLlVH7RB8pMRwQCCCD0I5gjyMCF+GaR7Vgq8BaGpJ9wsAz90nKwIyDkHoR0mZAbgunJJ7CoMerBFDZ/aHOB04pr1prLsCx6Ii432OfZrQHqx+A5k4AJnDScKHowptAbIJtIyoNjMXd1I5qS5ZgRzBwes7afhdSNvWsbwCA59ZwD1AdskA4HLPdJkCDwy5vWqsO6yvHrcgXQ+xZgcgThgcY9ZGwACJrruFh27StjTdgDtFAO4A5CWKeTp15HmNzbSpOZpxQ7btKw6m16z4lGoscr7t1Vbf2JZwKgcWarlq07MD/nrlqCOfNj1q5DJ3+qMgB2m/GK3YVXUjtGqcOEDKO0RkZHUMeWdr7lyQCyLkgZItJVvwnYS2mbsGJJKY3UsSSSWqyMEkk7kKknmd3SBW2fRVLqCLR2Vrs7M1Zww33NcqFvythYYbqGBZSpwRUcI+j19F9qvqN2puBuq1KB61c1LTSyajS5NbA/izkczvcjYQDPT18a2ELqk9GYkAMW3UMTgAJfyGSSAFcIxIOAQMzfiGltFq3UBHbbsZLGZFKlgwYOqsQR63Lb62RzGMwjnwXj9d4UFWotYE9jZgP6pw+0jk4U8iVJxyzjpLeVtXCa+wFV4S0Al3JXC9oXNjWKCTs9clhzyvLnyzK3TU3doBpNQxoVfWa8HUV5x6orsJWyw88lzYw5ADnnBXpIlZ2uqXrVTYB+Utj1k+6sowH78w3FLR/QtR5kNpiPf9bkj7s+UC0iVC/SBCSoq1O4dR6NqAPudlCH7mM7aXjdLuK9xSw5212I9LttxuKLYAXAyMlcjnAsYiICIiAiJH4hqhVVZaQSK0ZyB1IVSxA+ECo4dZdvuuVVtR7XXYPUsUUMacKT6r5KM2CVxu6nunrxZejpbWccw1TkD32ICnwYyHwxNRp022VreCzuWqO1g1tjWsOysPNVLnDBiT9mTRxevv7RfNqbkH7zKB84RvTxWhjhb6mPgHUn4ZkyVz8V0req19DZ/JLof8JM3XhWnPMU1eRCJ8iBCp0SCeFV+No8hdcB8A2IPDyPZvtT70f52KxgTokP0e0ezfn9tFb+TbNdmoH5dTeXZunz3t/CBOkKzhdZJZQamJyWrJQk+LAeq/8AaBmlPESGWu9OyduSENvrc4yVSzAO7HPDKpODjIBIsIFfs1CdGS8cuT/i38yXQFWPlsX3wOLoPrg2nP63CrknAAtBKEnwDZ8pYTBEDIiQDwlBnsi1B7uzbaoJ7+yOayfMqZzfhTt7Wr1BU8ig7FMg/p1orr71YGBxewX6pFUBk0pZnfwvasota+JFdthbw3p1ycXM46TSpWgStQijOABgcyST7ySST3kkztAREQMMoIIIyDyIPQied4pwpdOhu072ada8F66zuq7JT64XTvuRCF3MNgUkqM5HKejiBX/g+rG+w9qPaLWtuUY57gp9RfeoE0XiNjDemnZ6z09dFsYdzLW2BgjB9ZlPkIq4FUuFBcVDpRu/EjB5YXqFHcmdg+zyEs4FcON0Dk9gpOcbbc1HPlvxuHmuR5yfXYGGVIYeIOR8RNpCt4Rp2JLaepiepNaEn7yIExjjmeUpeJ6ivUo1VSJqie886UYHkzWj8pWAOEO8HB5dRMXgunByNPSD49mmfjiTxApOFtbp2TT32duGGKb2wLGZVy1doHIvhWYMOoDAgFdz3cqvpPYE01lrHAo23E9+KWFjfFVYeYJHfLQHPMc4GYiICV30irDaa5GwRYhrIPQ9p6mD792PvljKj6VapatOLHYIq3abcx5AA6qoEk9w59e6B3/BQX6qyynyVtygDuWuwMqjyUCZbT3j2b0P/Uq3H4oyD5ScpyMjmD0MzAr2bUDl2dNg7z2jp/g2t/NIbadM5bh2T3sF0zffksG+UvIgUbWUqemqrPdhdUUHwBrE1GtqBx+EcHuVm0wP7pQNL6IEFVuIyl1RHcTUW+auBMn0gfmrP36v/wBzFnB9Oxy2nqY+JrQn4kQeFUgck2AdyFq1+CECBw1tNltbV20IVb83cSwIIKspZVwykBgQcggETXhWuvFNfpOnsFoRO1ZeyZTZtG8qqMTjOccpJXh1R6FvutsH8GgcLQdGu/v7j8ixEIyOKV9/aL5tVao/eZQJj8Mafp6RVnw7RM58MZh9A35OouT3dk386GDp7hyW5SP06tx/wMo+UKl1XKwyrBh4gg/wm8qLeFs3OyvS3HzqKc/eS80Th5HTS0p/0rWU/dhF/jAuolIa2Hs06oHxF6OPhZYf4TDWMPau1a+Qprs+ddbfHMC8iUJv5E+kaz/2vP7h2POZ9KI6X6k/taVyflWB8oF7Epjrsf0qtT+sr2/EEqf4TT8KeOt0n7v/AJYF5Eo/wqD01uk/dz/9s2biD/nlYfoaW9/mrEQLqJRrqGbmLNUf0RQKh9xtQH/FApJP/Dag5/Oagdmfeosb+WEWuo1ldeA7qpPQEgE+4dT90jnXO31VLN4NZ+JTPgQw3j9wjznHTaO1fYXT6YH2hWpsJ8w2EAPvVpjU6OlQPSbO1zyAuZdrHqAKVAQt4ELmBCssFzesTrCGBFVQC6ZWVuRssY4ZlJBwWJ5BhXkTt9CkZdIFfZlLb0CpnYipqLEWtMgeqgAQchyUcpH499ILUpPounY2MNlLWg1IbW5IgrI7Vj+V7AXajEsoGZe8P0gqqStSSEUDJ6kjqxPeScknxMCRERCkjcQ0gtrKElc4KsMZVlYOjDPLIZVPPlykmIHnxoHr6UsDnrpbezUknLO2nsKopJyfyz5mb9uynBu1Kt4PQrIPe9Ve3/FL2IFBfxcICX12krAGTvTaQB3nNo/hOmh4ybeVdlFrcsoS9DjPTdWwZlz4ES7nHUaVLBixFceDKGHwMCD+E3Fgqdae0KllrW8GwqDgsEZVJGTjPTznY65/6rd8aP8AUmh4DpdrJ6LRtZgzL2SYLL7LEY5kdx7ph+B1EYHaVjGMV3XVD4VsBnzhC7WXMMVacqx6PaUFa+ZCMWOOu0AZ6bl6jNfBajztUahz1exQx9yqeSL09VcdOeTznOv6PUJyrRqR4VWW1KSeZYrWwDMTkkkEnMzfwRX5NbeVyDtFzrzGcHeuH5HB9rqBA7WcF07e1p6TjpmtD/lMLwXTjpRWv7KKv8JonA6R+cJ5+u11zPzOcdoW3bf0c46cpuOFIOj3D/v3H5MxEAeE193aL+zdco+CsIXhSj2bLl8zda/ysLCG4e/dqrgPDFB+bVkzK6Owf0mxv2lqP8qiFanh792quHljTn5msmZXR2jpqXY/rEqI+CKv8Zt6Nb+f/wDjWOwv7rk++o/5MIGoTUjq9L+XZunz3t/CDbqfzVJ8PxzjP3dmcfObCi788vn+L/3R2F355f7v/dCMC+/vpT+zaT/MghtbYAf/AE1jEDkFann5Dc45+/Ez2F355fuq/wB01bT3/n1H/aH+ZgajiNn9Tv8A3tN/qR+EbP6pf+9pv9Sc9HodSi7Tqxdgna9lK78eDGsqpx4hV++Zu0OobB9L2EcwFqTaTywHDZJXryBU8/aGJR1XX2H+i3D3tp8fKwzJ1F59mhR+3bt/lVpzt0d7KR6TsJGNyVKCM94Dlhkd2cjyM1q4S2CH1eotz0JNVZHkOxRPnmQbg6lvzFR99l/yxXI2t1RqGdTrqaB4hUqGMfrWbzm9P0b06liEYlzmxmstZnO0IN7MxLgKAAGyAByk3R8Opq5VU11D9BFT+UQKjtgwIFmr1XeAq9ip81uVa1P7+JJo0lgJNVVOm3dXP4y0+O5VwM+e9vcZcRAhaXhiI29i1tmMdrYQWAOMhQAFQHAyECg4GekmxEKREQEREBERAREQEREBERAREQEREBERAREQEREBERAREQEREBERAREQEREBERAREQEREBERAREQEREBERAREQERMGBmYMCZgImBMwEREBERAREQEREBERAREQEREBERAREQEREBERAREQEREBERAREQEREBERAREQEREBERAxETMI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29" name="AutoShape 4" descr="data:image/jpeg;base64,/9j/4AAQSkZJRgABAQAAAQABAAD/2wCEAAkGBxQTEhQUEhIWEhUWFxkaFRUYFxYWFhoXGBUYFhgXGRQYKCsiHBwlHhYVITEhJSkrMS4vFyAzODMsOSgtMCsBCgoKDg0NFA8PFywcHBwsLCwsLCwsLCwsLCw3LCs3NywsLCwsLCwsLCwsLDcsNywsLCwsLDcsKywsNywrLDcsLP/AABEIAMsA+AMBIgACEQEDEQH/xAAbAAEAAgMBAQAAAAAAAAAAAAAABAUBAgMGB//EAEcQAAICAQIDBAYECggFBQAAAAECAAMRBBIFITETQVFhFCIycZGhBjNSgRUjQlNiY3KSsbJEVIKTosHT4jRDc4PjJJSjw9L/xAAVAQEBAAAAAAAAAAAAAAAAAAAAAf/EABQRAQAAAAAAAAAAAAAAAAAAAAD/2gAMAwEAAhEDEQA/APuMREBERAREQEREBERAREQEREBERAREQEREBERAREQEREBERAREQEREBERAREQEREBERAREQEREBERAREQEREBERAREQEREBERAREQEREBERAREQEREBERAREQEREBERARImq121hWimywjO0YAVc43Ox5KCcgd5wcA7TjTTcRy/Z2I1VmCVDYKuB1KOvI4z0OG78Y5wJ0REBERAREQEREBERAREQEREBERAREQEREBERARKjU6y+wuNIKsVkgvbu2O68jWuzmADyazntII2sQdsbhfHL7QQdKq2pgW1dtzQ8/tKCQcHDAbTjkTA9BEh8O4gLQ3qNW6HD1uBuUkBhzUlWBBBDKSO7OQQJkBERASvOoe0kUnag5G4jOT0xUp5Hv9c8gcYDc8OJsWZKAcdpuLkHB7JMbwD4kvWvccOSCCBJvJV7lVR5AAAfIAQOek0q1ghR1OWYklmPTLMeZOAB5AADkBOfE9CLUxnY6kNW+MlLF9lscsjmQRnmrMDyJkdeLh/wDh62vB6WDC08xkEWtydfOsPMPbq8ZFWnJ+x21gHn+M7P3/AJPw6wN+H8T3N2Vq9leASaychgCAXqb8tMlefUblDBScSxnm9XxJNSm1EsGorf1VChmqtUdTYD2YXaxz6/rKWXmSVkjg/HzY5p1FXYXAlcBw9bOo3MqWcju2FbArAEowIzhtpF5ERCkREBERAREQEREBERAREQEREBERASDxO1vVqrO17M+sMZRFxvsAPeMqo6+s65BGZOlNwXWJbbdZu9YnaiHIbsayVDhT1VnNjBxyI2DugWunpVFVFGFUAAeAHISBxnQFtttQHpFOTUc43A+1SzfYfAHPIBCtjKiWcQPP6jiCL2euX6l0C3kqQyV5LV2OMZUVs1gYHG0WMxxsMvwc8xzlZborKmZ9NtIdt1lLkqpJ9p62AOxj1IwVYj8kszGnWsU4FR1mjHMihafSafuFa2CteXJEdBz6ZhHrJhmABJOAOpPTE81p9VxBnAUVPWcfjLKX0+B3+qbGdn78FEHnLKvhG7Dal/SGGDtI20g8jlaMkdRkFy7DuaFQG4kb9QjaMLeKw9drltlSiwVWAhgCbGwqEBRtIc5YYANhXwgMQ2of0hgQQCNtKkYIKU5IyCMhmLMM8mnXX8P3kWVt2dyjCvjIIznZYvLenXlkEZJBB5zlRxlR6uoA01nTa7DYx/V2nAsB68sMARuVTygWc89bqFsez0lLtqOVWnsbXRgOljdmCLAw5gHIHIEBgcWd3GdOnJ9RUp7gbEBPuBM5njlWf+aR9oUXlPfvC7ceeYGF1dhAWjTEKMbWsIpTb5IMuP2Sg+6UeuR103EndlayomxWCbFFtWlqsRlXJOAQg5kn1WHTlPUaTWV2ruqsWxc4yrBhkdQSO8eEpPwZc6WaawAVWW2tZarEF6bLWcVKB6yttYVlsjAGVOSNpE7QfSHTXWGqu9DaOtRO20YAJzU2G5Blzy5ZEtJ5vUcJVtUK7Wa5LaH5OF3L2NtRrK2IA2VNrFWJLKTkESJwziOtUlLWrscPYiZGBd2eSBuGOxuZBv2kOuM4IwQoeviR9BrFurSxM7XAIyCCM9zKeasOhB5gggyRCkREBERAREQEREBERAREQERECu+kWqNWlvdSVZa2wwUsQcYDBF5tjrgdcTenSUWU1qqo9QVeyI5gALhSjDmCB0IOZrxcbuxr+3ahPkK83fAmtV/tTa3hw3F6mNTnmdvNGP6dZ5E9MsMNgY3CBhdLYn1dm9fsW5J8gLh6w97BzNjxDb9bW9f6WN6eZ3JnA82CzX0yxPraiR9urNg95r9sE+ADY8ZJ0uqSwZrdXAODgg4I6g+BHgYG1F6uoZGV1PRlIYfETpIuo4dW53FcN9tSUfA7u0QhseWZyOmuXml2/wDRtUEY8A6AEe9t/ugT4kD8IFfrqmT9Jc21596jcAPFlUSVp9Slg3Vurr4qQw+IgdZhhnkeczEDSulV9lQvuAH8JvEQIWt4XXYdxXbYBgWodlo55wHHPGQPVOQe8ESNXr3pITVEYJwmoAwjZ9lbB0rs7vsscYwWCC2lPp+N12s1bVuiF3rR3CGq1kdq3QEE4OVIw4Xd3ZwcB04pW621XpWbdivW6KQG2Wmti6hiAxVqk5ZHqlsZICml1vC7UofUqTXcLDqHqJ3qwV94rwDhLOzHZlkODubO4YxcjTWaf6kG2rvpJ9dB+qduo/VscAH1SAoUzNPqa70JQ7lOVYYKsDjmrKcFWGeakAiVHnRpHo1TjTOq+kbrkrbPYWONvbISB+Lckhw65LdpZlWFYxacF4+l5KMjUWjfmp8ZPZ2Gt2RlyrqGGCQcjcuQNwzWegPcNLp9RUxOnbc93NUYLp7KltqsQ7kctYpxyZdrc+Ss2g4W41FtLuWFg9I0uowO0quqVKWDY5E7Wr6AB1NisD6xcPWxPL8P+lRCVnVVgFm7Nno3XImoGQ9NiKN6MCCM4KnHUZAPpNPetih0ZXU9GUhlPuIkV0iIgIiICIiAiIgIiICIiBXX89VUO4U3E+/fQF+W+WMr6STqrfBaasHzZ7iw+Cp8ZYQEjanQVudzL62MBwSrgeAsXDAe4yTECF6PavsW7x9mwDPkBYmMe8hjNTxAr9bU6fpKDamf2kG4AeLKok+IHLT6hLBurdXXxUhh8ROWp4fW53Mg3YxvXKWAeAsXDD7jGp4fW53MmGxjepKWY8BYmGA8szl2N6exYtw+zaNjf3tYwAPNCfOBn0Oxfq728lsUWKPvG1yfMuYGptX26d3nUwbl4lX2ke5d0fhIL9arU/pMAU5d/aLlVH7RB8pMRwQCCCD0I5gjyMCF+GaR7Vgq8BaGpJ9wsAz90nKwIyDkHoR0mZAbgunJJ7CoMerBFDZ/aHOB04pr1prLsCx6Ii432OfZrQHqx+A5k4AJnDScKHowptAbIJtIyoNjMXd1I5qS5ZgRzBwes7afhdSNvWsbwCA59ZwD1AdskA4HLPdJkCDwy5vWqsO6yvHrcgXQ+xZgcgThgcY9ZGwACJrruFh27StjTdgDtFAO4A5CWKeTp15HmNzbSpOZpxQ7btKw6m16z4lGoscr7t1Vbf2JZwKgcWarlq07MD/nrlqCOfNj1q5DJ3+qMgB2m/GK3YVXUjtGqcOEDKO0RkZHUMeWdr7lyQCyLkgZItJVvwnYS2mbsGJJKY3UsSSSWqyMEkk7kKknmd3SBW2fRVLqCLR2Vrs7M1Zww33NcqFvythYYbqGBZSpwRUcI+j19F9qvqN2puBuq1KB61c1LTSyajS5NbA/izkczvcjYQDPT18a2ELqk9GYkAMW3UMTgAJfyGSSAFcIxIOAQMzfiGltFq3UBHbbsZLGZFKlgwYOqsQR63Lb62RzGMwjnwXj9d4UFWotYE9jZgP6pw+0jk4U8iVJxyzjpLeVtXCa+wFV4S0Al3JXC9oXNjWKCTs9clhzyvLnyzK3TU3doBpNQxoVfWa8HUV5x6orsJWyw88lzYw5ADnnBXpIlZ2uqXrVTYB+Utj1k+6sowH78w3FLR/QtR5kNpiPf9bkj7s+UC0iVC/SBCSoq1O4dR6NqAPudlCH7mM7aXjdLuK9xSw5212I9LttxuKLYAXAyMlcjnAsYiICIiAiJH4hqhVVZaQSK0ZyB1IVSxA+ECo4dZdvuuVVtR7XXYPUsUUMacKT6r5KM2CVxu6nunrxZejpbWccw1TkD32ICnwYyHwxNRp022VreCzuWqO1g1tjWsOysPNVLnDBiT9mTRxevv7RfNqbkH7zKB84RvTxWhjhb6mPgHUn4ZkyVz8V0req19DZ/JLof8JM3XhWnPMU1eRCJ8iBCp0SCeFV+No8hdcB8A2IPDyPZvtT70f52KxgTokP0e0ezfn9tFb+TbNdmoH5dTeXZunz3t/CBOkKzhdZJZQamJyWrJQk+LAeq/8AaBmlPESGWu9OyduSENvrc4yVSzAO7HPDKpODjIBIsIFfs1CdGS8cuT/i38yXQFWPlsX3wOLoPrg2nP63CrknAAtBKEnwDZ8pYTBEDIiQDwlBnsi1B7uzbaoJ7+yOayfMqZzfhTt7Wr1BU8ig7FMg/p1orr71YGBxewX6pFUBk0pZnfwvasota+JFdthbw3p1ycXM46TSpWgStQijOABgcyST7ySST3kkztAREQMMoIIIyDyIPQied4pwpdOhu072ada8F66zuq7JT64XTvuRCF3MNgUkqM5HKejiBX/g+rG+w9qPaLWtuUY57gp9RfeoE0XiNjDemnZ6z09dFsYdzLW2BgjB9ZlPkIq4FUuFBcVDpRu/EjB5YXqFHcmdg+zyEs4FcON0Dk9gpOcbbc1HPlvxuHmuR5yfXYGGVIYeIOR8RNpCt4Rp2JLaepiepNaEn7yIExjjmeUpeJ6ivUo1VSJqie886UYHkzWj8pWAOEO8HB5dRMXgunByNPSD49mmfjiTxApOFtbp2TT32duGGKb2wLGZVy1doHIvhWYMOoDAgFdz3cqvpPYE01lrHAo23E9+KWFjfFVYeYJHfLQHPMc4GYiICV30irDaa5GwRYhrIPQ9p6mD792PvljKj6VapatOLHYIq3abcx5AA6qoEk9w59e6B3/BQX6qyynyVtygDuWuwMqjyUCZbT3j2b0P/Uq3H4oyD5ScpyMjmD0MzAr2bUDl2dNg7z2jp/g2t/NIbadM5bh2T3sF0zffksG+UvIgUbWUqemqrPdhdUUHwBrE1GtqBx+EcHuVm0wP7pQNL6IEFVuIyl1RHcTUW+auBMn0gfmrP36v/wBzFnB9Oxy2nqY+JrQn4kQeFUgck2AdyFq1+CECBw1tNltbV20IVb83cSwIIKspZVwykBgQcggETXhWuvFNfpOnsFoRO1ZeyZTZtG8qqMTjOccpJXh1R6FvutsH8GgcLQdGu/v7j8ixEIyOKV9/aL5tVao/eZQJj8Mafp6RVnw7RM58MZh9A35OouT3dk386GDp7hyW5SP06tx/wMo+UKl1XKwyrBh4gg/wm8qLeFs3OyvS3HzqKc/eS80Th5HTS0p/0rWU/dhF/jAuolIa2Hs06oHxF6OPhZYf4TDWMPau1a+Qprs+ddbfHMC8iUJv5E+kaz/2vP7h2POZ9KI6X6k/taVyflWB8oF7Epjrsf0qtT+sr2/EEqf4TT8KeOt0n7v/AJYF5Eo/wqD01uk/dz/9s2biD/nlYfoaW9/mrEQLqJRrqGbmLNUf0RQKh9xtQH/FApJP/Dag5/Oagdmfeosb+WEWuo1ldeA7qpPQEgE+4dT90jnXO31VLN4NZ+JTPgQw3j9wjznHTaO1fYXT6YH2hWpsJ8w2EAPvVpjU6OlQPSbO1zyAuZdrHqAKVAQt4ELmBCssFzesTrCGBFVQC6ZWVuRssY4ZlJBwWJ5BhXkTt9CkZdIFfZlLb0CpnYipqLEWtMgeqgAQchyUcpH499ILUpPounY2MNlLWg1IbW5IgrI7Vj+V7AXajEsoGZe8P0gqqStSSEUDJ6kjqxPeScknxMCRERCkjcQ0gtrKElc4KsMZVlYOjDPLIZVPPlykmIHnxoHr6UsDnrpbezUknLO2nsKopJyfyz5mb9uynBu1Kt4PQrIPe9Ve3/FL2IFBfxcICX12krAGTvTaQB3nNo/hOmh4ybeVdlFrcsoS9DjPTdWwZlz4ES7nHUaVLBixFceDKGHwMCD+E3Fgqdae0KllrW8GwqDgsEZVJGTjPTznY65/6rd8aP8AUmh4DpdrJ6LRtZgzL2SYLL7LEY5kdx7ph+B1EYHaVjGMV3XVD4VsBnzhC7WXMMVacqx6PaUFa+ZCMWOOu0AZ6bl6jNfBajztUahz1exQx9yqeSL09VcdOeTznOv6PUJyrRqR4VWW1KSeZYrWwDMTkkkEnMzfwRX5NbeVyDtFzrzGcHeuH5HB9rqBA7WcF07e1p6TjpmtD/lMLwXTjpRWv7KKv8JonA6R+cJ5+u11zPzOcdoW3bf0c46cpuOFIOj3D/v3H5MxEAeE193aL+zdco+CsIXhSj2bLl8zda/ysLCG4e/dqrgPDFB+bVkzK6Owf0mxv2lqP8qiFanh792quHljTn5msmZXR2jpqXY/rEqI+CKv8Zt6Nb+f/wDjWOwv7rk++o/5MIGoTUjq9L+XZunz3t/CDbqfzVJ8PxzjP3dmcfObCi788vn+L/3R2F355f7v/dCMC+/vpT+zaT/MghtbYAf/AE1jEDkFann5Dc45+/Ez2F355fuq/wB01bT3/n1H/aH+ZgajiNn9Tv8A3tN/qR+EbP6pf+9pv9Sc9HodSi7Tqxdgna9lK78eDGsqpx4hV++Zu0OobB9L2EcwFqTaTywHDZJXryBU8/aGJR1XX2H+i3D3tp8fKwzJ1F59mhR+3bt/lVpzt0d7KR6TsJGNyVKCM94Dlhkd2cjyM1q4S2CH1eotz0JNVZHkOxRPnmQbg6lvzFR99l/yxXI2t1RqGdTrqaB4hUqGMfrWbzm9P0b06liEYlzmxmstZnO0IN7MxLgKAAGyAByk3R8Opq5VU11D9BFT+UQKjtgwIFmr1XeAq9ip81uVa1P7+JJo0lgJNVVOm3dXP4y0+O5VwM+e9vcZcRAhaXhiI29i1tmMdrYQWAOMhQAFQHAyECg4GekmxEKREQEREBERAREQEREBERAREQEREBERAREQEREBERAREQEREBERAREQEREBERAREQEREBERAREQEREBERAREQERMGBmYMCZgImBMwEREBERAREQEREBERAREQEREBERAREQEREBERAREQEREBERAREQEREBERAREQEREBERAxETMI//2Q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6630" name="Picture 6" descr="https://encrypted-tbn0.gstatic.com/images?q=tbn:ANd9GcTeuxQgqGrf3Dl68GZWIljLkXc8I8rujQq__p25R13oze9hrnS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1534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Copperplate Gothic Bold" panose="020E0705020206020404" pitchFamily="34" charset="0"/>
              </a:rPr>
              <a:t>Remember don’t lift the pencil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253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"/>
            <a:ext cx="7924800" cy="6213475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355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304800"/>
            <a:ext cx="7848600" cy="6324600"/>
          </a:xfr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45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685800"/>
            <a:ext cx="7620000" cy="5486400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5604" name="Picture 2" descr="http://www.my-how-to-draw.com/images/how-to-draw-sports-cars_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75438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Did you lift your pencil to draw the eyes??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196" name="Picture 2" descr="https://encrypted-tbn3.gstatic.com/images?q=tbn:ANd9GcTlXcXzcrP9HaKn5T9a2U3xo55eI7h0mSH47Zxb9qSXn2XiuNSG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467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614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60488" y="1600200"/>
            <a:ext cx="6423025" cy="4525963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9459" name="AutoShape 2" descr="data:image/jpeg;base64,/9j/4AAQSkZJRgABAQAAAQABAAD/2wBDAAkGBwgHBgkIBwgKCgkLDRYPDQwMDRsUFRAWIB0iIiAdHx8kKDQsJCYxJx8fLT0tMTU3Ojo6Iys/RD84QzQ5Ojf/2wBDAQoKCg0MDRoPDxo3JR8lNzc3Nzc3Nzc3Nzc3Nzc3Nzc3Nzc3Nzc3Nzc3Nzc3Nzc3Nzc3Nzc3Nzc3Nzc3Nzc3Nzf/wAARCADhAOEDASIAAhEBAxEB/8QAHAABAQACAwEBAAAAAAAAAAAAAAEDBwIEBQYI/8QAVBAAAQIFAQIHBw4KBwkAAAAAAAECAwQFBhEHEiExQVFhdbGyExU3cYGRoRQWIiMyMzZVcnSUwcLRJSdCUlRkZXOiwxc0NVaSk7NXYmOChIWj0uH/xAAUAQEAAAAAAAAAAAAAAAAAAAAA/8QAFBEBAAAAAAAAAAAAAAAAAAAAAP/aAAwDAQACEQMRAD8A3iAAABMAUEwMAMnlXDcVItyT9V1qehS0Lgajt7nryNam9V8R077ueFadux6k9iRIyqkKWg599iuzsp6FXxIprptHkqJIpeGpz3VOsTTk9TU5U22sVfcw2s4FX0J496h7TtQrhr7cWLa0aZhKqIk7UHdzheNEymUxn8rzmZKRqBNoyLW7tkKS1VysKRgIu7k2n/8A06sGT1BvCAkSYnIdqU16JsS8u1XTCt513K30LzHdl9H6C9FWsz1Vq0R29zpqbdjPKiNx6VUDzp236PDiufWdUKsx/AqMqkOAnmxg60KhaeNz6ov2bmlXfmNXG/ZwfYy+mlmwGo1tAlH444iK5fSp222JaTUwlt0vyyrF+oD4paNpg5mzEuVkRE4NuuOX7Z1X2jplMriDdbmLw+11hq9eT71bBtFeG3KZ5JdqE/o/tD+7lN/yEA+Ll7b02kVTbup6/Lrezn/CqHYfTtNHtx66UT/v7/refXNsO0m8FuUvyyzV60OfrItT+7dI+hw/uA+CiULTpzVSDfMxLqv5UKuNz6cmWVoNvxHtWlaoVdXtXci1eHFb/hwiH262LaaphbbpPklGJ9R1Y2m9nRkVFt+SbnjYzZ6gPEWh3tLudEoN7y1QRG+xgz0Bip41cz7jrpel6W8r/XfaiR5Vjt87SnbaInKrMqvLv3eI7czo9bGFdTX1GmRVXPdJSbci/wAWUOmtv39ajHRaJXUuGUYu0slUUXuipxo16qu/yonMB9ha94UK6oCxKNPMivZ75BcitiM8bV3+VNx72UXchpttKpV+Qo9TtuG+27ykHbUaAntapE5HoiJlFX8rHjTiPtNNbqj3JTZiBVISQKzToncJ6CnE7fh2OfC+VFA+wKTAwAAwMAUEwMAUEwAKAAAIUACADWur2IlZseBEXMKJWoe01UyjvZNTenlXznGMxKxrmkrUESLL0ul+qJWGu9GxFcxFcqcvsl8yF1c+ENh9NQ+3DEiv4/qj0KnahgbLRNxSACgADo1OqStLgsiTb35iP2IUOHDWJEiOxnDWtRVVcIq7k4EUwtrCqmUptRVP3CJ9Zkq1LgVSDDbFdEhxYMRIsCPCdsvgvwqbTV8Sqiou5UVUU85lv1RIqvfddUc1eBncpdET/wAYHeWruwv4MqP+Sn3nOm1aVqEaPAgrFZHgYWJBjQnQ3tRc4dhyIqtXC4VNy4U86PQKm9zVhXVVIaIucJCl1zzb4Z3qVR4VOjR5h0aNNTcwjUizMdyK9yNzstTCIiNTKrhETeq8oHpggApMIABrO84baRqtaFQkGpCj1JY0tNqnBFYmxjPP7L0IcrU9r1rvKEz2LHS0u9WpwKuxD3+PevnJqP4SLAT9Yj/yxa/hxu/5nL9iEBswEKABCgAQoAEAFAIBQAAAAGtdWW7dyWGmcfhlq+ZzFMEOYZK68VKLEbGcneVqYgwXRF91D4moq+U7WqaZuexOlk62HGnb9fKrn4jb24QH2q1uCnBJ1J3ikoidaHHv7D+L6n9DeeqnAUDye/sP4vqf0N47+w/i6qfQ3nrADyO/rPi6qfQ3EWvt+K6qv/SOPYAHj9/2/FdV+iOL3+Z8W1T6G49fCADye/rPi6qfQ3Dv7D+Lqp9DeesAPJ7+w/i+p/Q3nJK3BVN8nUm+OSiL1IemUDVd8zkKd1GsJ0KHMM2ZmOipGl3w/wAzg2kTJ2rabs64XaufdSUBf4YafUNSN2oen3zuP/KOdveG26OenwOpgGxikQoAAAAAABABQTJQABMgUEyMga61QTN02J0pnsmOm+HyrdBt7cIzamJm7LFT9pu6mmClrnX2sc1Eb2oQGy0BBkCgmRkCgmRkCgAACZKABMjIGttSvCHp987j/wAoyUFPx23Lz06B9gxalrjUHT355H/lGehpjWy4uemQV7IGxAQZAoJkZAoAAAmQBQQAUAgFAAGvNSUzd1i9Iv6mnVpPh/rXQreuCdrUj4X2L0i/qadejszrzXonE2kQ2+dYX3AbKKAAAAAAAAAABABQABrLU9cagae/PY3XCO3Rt2tVwdFwetpg1PZm97AfyVB6edYf3Gej+GqvdFQutANhAIQCgAAAAAAAAAAAAAAA17qP8MbF6Qf1IYqL4cri6Lg/yzLqN8MbF6Qf2UMdE8OFx9GQfsAbFKAAAAAAAAAAAAAAAa51O+GFhdJr9gyUjw1V3oqF1oY9TvhfYXSi/YMlJ8Ndc6KhdaAbCAAAAAAQoAAAQICgAAAAAGvdRvhlYvz9/ZQ4ULfrbcq8lOgJ6GGTUX4Z2N8/idlDHbu/Wi6HckjAT0NA2KAgAAAAAAIUAAAAAAA11qfuuqxHclV/9TnSd2tdb6KhdpDHqnuuKx3clWT7JlpXhrrXRMLtIBsBChAAAAAAAAAAAAAAAAABr7UP4bWMn69E7KGO2UzrHdi8kpLp6EOWoXw6sZP1yJ2UJa2/V67/AJvLdkDYgAAAAAAAAAAAAAAANd6qp+GbLdyVhiHKmLjWysc9JhdpDjqv/almL+2ofUWn7tbqrz0iH2kA2EhSIUAAAAAAAAAAAAAAhQANeagb79sZP1uL2SWp4Xbw/cS3ZLf2/UGx0/WY3ZONpLnVu8+aDLJ/CBsVOAKABCgAQoAAhQBAUARCgAa71Y/tGzV/bUPqLI+G+o89Ih9o46trsztnryVuEcpTdrhP89HZ2gNhJwFIhQICgAQpAAAAAoAEKABCgDXl979RbH/fxl/gMVl79Wb4XkbLJ/AZr4TOo9j/AL6P2DFZCfjVvteeW7KgbHAAAhQAAAAAACFAAhQBrfWPKRLRcnFXIJllkxrjOc9GZ2zHrN7m1F5K9A+sywN2uMzz0VnbUDYJQgAAACFUACAoAgKABCgAQoA17fHhJsf97H7BjsbwpX58qV7CmS91/GXY6f8AFmOwY7F8KN+fLley4DYwAAAAAQoAAACAoAgKANcaze9Wr09L/WZYXhyj9CN7amLWf3m1unpfqcZYXhyj9CN7agbBAKBAUAQoAEBQBAUAQFAEBQBry9vCbY/7yY7BwsRfxoX78uV7Ljne3hOsf5cx2DpWdPSkjqbfj52agy7VfLqixYiNRcNdnhA2gDx0uq3lzs1ynLjhxMsXHpJ66re4O/dPz84b94HskPNZcFIe3aZUpZ6crYiL1Dv/AEn9PhedQPTB5frgpP6dC9P3D1wUnKJ6uh7+ZfuA9Qh5nrgpP6dD8y/cO/8ASf06H6fuA9MHm9/6T+nwvOFr9IRMuqMu1OVz8AekhTx1um32+6rUgnjmG/eFuq3kRFWt05EXgzMsT6wPkNaN0va6/t6X6nGSH4c43Qje2p0NXKpT6hKWwshOy0z+HIDvaYqO3Ydv3HfZ4c4nQbf9RQNhFIUCAoABQAICgCAFAEKAAAA13e3hOsf5cx2DBY0KHF1PvzukNr8RJbG01Fx7Fx2L49jqXY8Ryoje6TDd+7erNxhsNzW6n32xzkSI6JLuRi7l2Uau/wAW9POnKBsVsJjU3Mb5jlsN/Nb5jkAOOynInmLhETgQoUDya9VlpsCCyWgeqZ6aidylZba2e6OxlVVeJqIiqq4XCIu5Vwh0u8qxdmYuKqRo8Tf7TCjOl5dqL+TstVNrHK5VXh4OA4oqxdQnsjNarYFIY6XVU3or4r0iYXxMh+g6d0+oIFxy0xW6XHnpFZJzIaskXzTYcTbRVyjWrsqqY3rw4A7rqJD3xreq0aUjIm5vdlmIC8OEdDc5UxnjarV3cPEd6iVR07EmJOchMgVKUwkeC1coqL7l7V42rhcLyoqcR85Qu901dsvMUCkTEjKw5OMk1EWQiSrXuVzNhFRzW7a7nLnC438Gd/qTyth37SVhKqRY0hMtitTgcxroaoq+Jy4T5buVQPpMIvITZTjRCoUDjsN/NTzEWFDXcrGqnO1DmANZ6zwYUOVtl0OGxq9/YCZa1E4nHZb4c4nQbf8AUUw61KjpW2YaKixFrkBWs43YReBPKhmh5drnGVqoqMojUdjiVXrwgbCKQoAAAAAAAAEKABAUAQFAHxGqltTldosvN0jdVqVHSblP99W71b41wipzoh8ZDn4l4zkC5LTmWU285GH3Gdpsz7FJhrV9kzC8PoXiXCoipuld58hd+nlFueM2ciJFkqmzCsnpR2w9FTgzy9fIoHlUzVilw5lKfdUpNUKpNREcyZhqsNy8GWuTizneu7nPs5CvUiow2xJCpycwx3AsOM1c+k11UKZqDSYTZWPLUy8KYm5WTLWsjo3HKq+Lf7JeY+fmpWzI7sXFYFYo8dGezdKw3rDavMrFwvlQDe3DwA/PsnJ6Vw4mJO8bhp7ld721XsRq+PuXWp70CRs+IntWq1canI6sIzragGxrkpM5MR5Sq0d0NtVkdpIbYrlSHHhuxtwnqnAi4RUXiVEXgydVl6ysBNir0yr0+Yb7qG6QiRm+R8JHNVPL5D4pKVav+1mr46ehocUkrNhOTb1UrrsLwJXGqi+ZoH2zr4p8ZNmmSFYn467mwodOiw9/O6IjWp5VOzb1Mn/V8zWq4kNs/MMSFCgQnK5stBRcozPG5V3uXxJvREU+EdI2fFeqs1TrbM/k9/2oiedCLSrVTf8A0s1jHT8MDbgNOxZG0WNVYmq9cc3jRtZR3Uh4VRlNL3vVtQvq4J1U3q1Yj4qO5s9yx6QN5TlXpsixz5yoSsBrd7liRmpj0nx1X1Yt6VjJKUh0xWp9+6HLyENXo5cZ91wL5MnwspJWBBfCdRLNrtZiu3MdEhRNhV59pUb6D36ZKX7OosvRaBSLQkHNRO6K1sSN5McnO1PGoHTmpuNTKky9dSYsKFNQGu70USA/adDzxqn53BvXx8SIn0WllGqUSaql33BBWDUay5qw4C8MKCnuUVOXCJ5ETnO1bGmdLpFQWr1SYj1mruXaWanF2kavK1v1rnmwfcomAKQoAhQAICgCAoAgUACkAApAAAAALwnGN72oAHxV5f1P/m+o0dVuFflgAJf3s86q8PkAA8SY4zsyP5IAHu073zzG6LE/qzfkM6gANgSnvRl4wADeBDkoAEKABECgAAAAAA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AutoShape 4" descr="data:image/jpeg;base64,/9j/4AAQSkZJRgABAQAAAQABAAD/2wBDAAkGBwgHBgkIBwgKCgkLDRYPDQwMDRsUFRAWIB0iIiAdHx8kKDQsJCYxJx8fLT0tMTU3Ojo6Iys/RD84QzQ5Ojf/2wBDAQoKCg0MDRoPDxo3JR8lNzc3Nzc3Nzc3Nzc3Nzc3Nzc3Nzc3Nzc3Nzc3Nzc3Nzc3Nzc3Nzc3Nzc3Nzc3Nzc3Nzf/wAARCADhAOEDASIAAhEBAxEB/8QAHAABAQACAwEBAAAAAAAAAAAAAAEDBwIEBQYI/8QAVBAAAQIFAQIHBw4KBwkAAAAAAAECAwQFBhEHEiExQVFhdbGyExU3cYGRoRQWIiMyMzZVcnSUwcLRJSdCUlRkZXOiwxc0NVaSk7NXYmOChIWj0uH/xAAUAQEAAAAAAAAAAAAAAAAAAAAA/8QAFBEBAAAAAAAAAAAAAAAAAAAAAP/aAAwDAQACEQMRAD8A3iAAABMAUEwMAMnlXDcVItyT9V1qehS0Lgajt7nryNam9V8R077ueFadux6k9iRIyqkKWg599iuzsp6FXxIprptHkqJIpeGpz3VOsTTk9TU5U22sVfcw2s4FX0J496h7TtQrhr7cWLa0aZhKqIk7UHdzheNEymUxn8rzmZKRqBNoyLW7tkKS1VysKRgIu7k2n/8A06sGT1BvCAkSYnIdqU16JsS8u1XTCt513K30LzHdl9H6C9FWsz1Vq0R29zpqbdjPKiNx6VUDzp236PDiufWdUKsx/AqMqkOAnmxg60KhaeNz6ov2bmlXfmNXG/ZwfYy+mlmwGo1tAlH444iK5fSp222JaTUwlt0vyyrF+oD4paNpg5mzEuVkRE4NuuOX7Z1X2jplMriDdbmLw+11hq9eT71bBtFeG3KZ5JdqE/o/tD+7lN/yEA+Ll7b02kVTbup6/Lrezn/CqHYfTtNHtx66UT/v7/refXNsO0m8FuUvyyzV60OfrItT+7dI+hw/uA+CiULTpzVSDfMxLqv5UKuNz6cmWVoNvxHtWlaoVdXtXci1eHFb/hwiH262LaaphbbpPklGJ9R1Y2m9nRkVFt+SbnjYzZ6gPEWh3tLudEoN7y1QRG+xgz0Bip41cz7jrpel6W8r/XfaiR5Vjt87SnbaInKrMqvLv3eI7czo9bGFdTX1GmRVXPdJSbci/wAWUOmtv39ajHRaJXUuGUYu0slUUXuipxo16qu/yonMB9ha94UK6oCxKNPMivZ75BcitiM8bV3+VNx72UXchpttKpV+Qo9TtuG+27ykHbUaAntapE5HoiJlFX8rHjTiPtNNbqj3JTZiBVISQKzToncJ6CnE7fh2OfC+VFA+wKTAwAAwMAUEwMAUEwAKAAAIUACADWur2IlZseBEXMKJWoe01UyjvZNTenlXznGMxKxrmkrUESLL0ul+qJWGu9GxFcxFcqcvsl8yF1c+ENh9NQ+3DEiv4/qj0KnahgbLRNxSACgADo1OqStLgsiTb35iP2IUOHDWJEiOxnDWtRVVcIq7k4EUwtrCqmUptRVP3CJ9Zkq1LgVSDDbFdEhxYMRIsCPCdsvgvwqbTV8Sqiou5UVUU85lv1RIqvfddUc1eBncpdET/wAYHeWruwv4MqP+Sn3nOm1aVqEaPAgrFZHgYWJBjQnQ3tRc4dhyIqtXC4VNy4U86PQKm9zVhXVVIaIucJCl1zzb4Z3qVR4VOjR5h0aNNTcwjUizMdyK9yNzstTCIiNTKrhETeq8oHpggApMIABrO84baRqtaFQkGpCj1JY0tNqnBFYmxjPP7L0IcrU9r1rvKEz2LHS0u9WpwKuxD3+PevnJqP4SLAT9Yj/yxa/hxu/5nL9iEBswEKABCgAQoAEAFAIBQAAAAGtdWW7dyWGmcfhlq+ZzFMEOYZK68VKLEbGcneVqYgwXRF91D4moq+U7WqaZuexOlk62HGnb9fKrn4jb24QH2q1uCnBJ1J3ikoidaHHv7D+L6n9DeeqnAUDye/sP4vqf0N47+w/i6qfQ3nrADyO/rPi6qfQ3EWvt+K6qv/SOPYAHj9/2/FdV+iOL3+Z8W1T6G49fCADye/rPi6qfQ3Dv7D+Lqp9DeesAPJ7+w/i+p/Q3nJK3BVN8nUm+OSiL1IemUDVd8zkKd1GsJ0KHMM2ZmOipGl3w/wAzg2kTJ2rabs64XaufdSUBf4YafUNSN2oen3zuP/KOdveG26OenwOpgGxikQoAAAAAABABQTJQABMgUEyMga61QTN02J0pnsmOm+HyrdBt7cIzamJm7LFT9pu6mmClrnX2sc1Eb2oQGy0BBkCgmRkCgmRkCgAACZKABMjIGttSvCHp987j/wAoyUFPx23Lz06B9gxalrjUHT355H/lGehpjWy4uemQV7IGxAQZAoJkZAoAAAmQBQQAUAgFAAGvNSUzd1i9Iv6mnVpPh/rXQreuCdrUj4X2L0i/qadejszrzXonE2kQ2+dYX3AbKKAAAAAAAAAABABQABrLU9cagae/PY3XCO3Rt2tVwdFwetpg1PZm97AfyVB6edYf3Gej+GqvdFQutANhAIQCgAAAAAAAAAAAAAAA17qP8MbF6Qf1IYqL4cri6Lg/yzLqN8MbF6Qf2UMdE8OFx9GQfsAbFKAAAAAAAAAAAAAAAa51O+GFhdJr9gyUjw1V3oqF1oY9TvhfYXSi/YMlJ8Ndc6KhdaAbCAAAAAAQoAAAQICgAAAAAGvdRvhlYvz9/ZQ4ULfrbcq8lOgJ6GGTUX4Z2N8/idlDHbu/Wi6HckjAT0NA2KAgAAAAAAIUAAAAAAA11qfuuqxHclV/9TnSd2tdb6KhdpDHqnuuKx3clWT7JlpXhrrXRMLtIBsBChAAAAAAAAAAAAAAAAABr7UP4bWMn69E7KGO2UzrHdi8kpLp6EOWoXw6sZP1yJ2UJa2/V67/AJvLdkDYgAAAAAAAAAAAAAAANd6qp+GbLdyVhiHKmLjWysc9JhdpDjqv/almL+2ofUWn7tbqrz0iH2kA2EhSIUAAAAAAAAAAAAAAhQANeagb79sZP1uL2SWp4Xbw/cS3ZLf2/UGx0/WY3ZONpLnVu8+aDLJ/CBsVOAKABCgAQoAAhQBAUARCgAa71Y/tGzV/bUPqLI+G+o89Ih9o46trsztnryVuEcpTdrhP89HZ2gNhJwFIhQICgAQpAAAAAoAEKABCgDXl979RbH/fxl/gMVl79Wb4XkbLJ/AZr4TOo9j/AL6P2DFZCfjVvteeW7KgbHAAAhQAAAAAACFAAhQBrfWPKRLRcnFXIJllkxrjOc9GZ2zHrN7m1F5K9A+sywN2uMzz0VnbUDYJQgAAACFUACAoAgKABCgAQoA17fHhJsf97H7BjsbwpX58qV7CmS91/GXY6f8AFmOwY7F8KN+fLley4DYwAAAAAQoAAACAoAgKANcaze9Wr09L/WZYXhyj9CN7amLWf3m1unpfqcZYXhyj9CN7agbBAKBAUAQoAEBQBAUAQFAEBQBry9vCbY/7yY7BwsRfxoX78uV7Ljne3hOsf5cx2DpWdPSkjqbfj52agy7VfLqixYiNRcNdnhA2gDx0uq3lzs1ynLjhxMsXHpJ66re4O/dPz84b94HskPNZcFIe3aZUpZ6crYiL1Dv/AEn9PhedQPTB5frgpP6dC9P3D1wUnKJ6uh7+ZfuA9Qh5nrgpP6dD8y/cO/8ASf06H6fuA9MHm9/6T+nwvOFr9IRMuqMu1OVz8AekhTx1um32+6rUgnjmG/eFuq3kRFWt05EXgzMsT6wPkNaN0va6/t6X6nGSH4c43Qje2p0NXKpT6hKWwshOy0z+HIDvaYqO3Ydv3HfZ4c4nQbf9RQNhFIUCAoABQAICgCAFAEKAAAA13e3hOsf5cx2DBY0KHF1PvzukNr8RJbG01Fx7Fx2L49jqXY8Ryoje6TDd+7erNxhsNzW6n32xzkSI6JLuRi7l2Uau/wAW9POnKBsVsJjU3Mb5jlsN/Nb5jkAOOynInmLhETgQoUDya9VlpsCCyWgeqZ6aidylZba2e6OxlVVeJqIiqq4XCIu5Vwh0u8qxdmYuKqRo8Tf7TCjOl5dqL+TstVNrHK5VXh4OA4oqxdQnsjNarYFIY6XVU3or4r0iYXxMh+g6d0+oIFxy0xW6XHnpFZJzIaskXzTYcTbRVyjWrsqqY3rw4A7rqJD3xreq0aUjIm5vdlmIC8OEdDc5UxnjarV3cPEd6iVR07EmJOchMgVKUwkeC1coqL7l7V42rhcLyoqcR85Qu901dsvMUCkTEjKw5OMk1EWQiSrXuVzNhFRzW7a7nLnC438Gd/qTyth37SVhKqRY0hMtitTgcxroaoq+Jy4T5buVQPpMIvITZTjRCoUDjsN/NTzEWFDXcrGqnO1DmANZ6zwYUOVtl0OGxq9/YCZa1E4nHZb4c4nQbf8AUUw61KjpW2YaKixFrkBWs43YReBPKhmh5drnGVqoqMojUdjiVXrwgbCKQoAAAAAAAAEKABAUAQFAHxGqltTldosvN0jdVqVHSblP99W71b41wipzoh8ZDn4l4zkC5LTmWU285GH3Gdpsz7FJhrV9kzC8PoXiXCoipuld58hd+nlFueM2ciJFkqmzCsnpR2w9FTgzy9fIoHlUzVilw5lKfdUpNUKpNREcyZhqsNy8GWuTizneu7nPs5CvUiow2xJCpycwx3AsOM1c+k11UKZqDSYTZWPLUy8KYm5WTLWsjo3HKq+Lf7JeY+fmpWzI7sXFYFYo8dGezdKw3rDavMrFwvlQDe3DwA/PsnJ6Vw4mJO8bhp7ld721XsRq+PuXWp70CRs+IntWq1canI6sIzragGxrkpM5MR5Sq0d0NtVkdpIbYrlSHHhuxtwnqnAi4RUXiVEXgydVl6ysBNir0yr0+Yb7qG6QiRm+R8JHNVPL5D4pKVav+1mr46ehocUkrNhOTb1UrrsLwJXGqi+ZoH2zr4p8ZNmmSFYn467mwodOiw9/O6IjWp5VOzb1Mn/V8zWq4kNs/MMSFCgQnK5stBRcozPG5V3uXxJvREU+EdI2fFeqs1TrbM/k9/2oiedCLSrVTf8A0s1jHT8MDbgNOxZG0WNVYmq9cc3jRtZR3Uh4VRlNL3vVtQvq4J1U3q1Yj4qO5s9yx6QN5TlXpsixz5yoSsBrd7liRmpj0nx1X1Yt6VjJKUh0xWp9+6HLyENXo5cZ91wL5MnwspJWBBfCdRLNrtZiu3MdEhRNhV59pUb6D36ZKX7OosvRaBSLQkHNRO6K1sSN5McnO1PGoHTmpuNTKky9dSYsKFNQGu70USA/adDzxqn53BvXx8SIn0WllGqUSaql33BBWDUay5qw4C8MKCnuUVOXCJ5ETnO1bGmdLpFQWr1SYj1mruXaWanF2kavK1v1rnmwfcomAKQoAhQAICgCAoAgUACkAApAAAAALwnGN72oAHxV5f1P/m+o0dVuFflgAJf3s86q8PkAA8SY4zsyP5IAHu073zzG6LE/qzfkM6gANgSnvRl4wADeBDkoAEKABECgAAAAAAH/2Q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1946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775" y="685800"/>
            <a:ext cx="8074025" cy="57150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048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813" y="228600"/>
            <a:ext cx="8916987" cy="6467475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14339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457200"/>
            <a:ext cx="7772400" cy="60198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haroni" panose="02010803020104030203" pitchFamily="2" charset="-79"/>
                <a:cs typeface="Aharoni" panose="02010803020104030203" pitchFamily="2" charset="-79"/>
              </a:rPr>
              <a:t>Contour Question?</a:t>
            </a:r>
            <a:endParaRPr lang="en-US" altLang="en-US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many pedals on the flower?</a:t>
            </a:r>
          </a:p>
          <a:p>
            <a:pPr eaLnBrk="1" hangingPunct="1"/>
            <a:r>
              <a:rPr lang="en-US" altLang="en-US"/>
              <a:t>A. 2</a:t>
            </a:r>
          </a:p>
          <a:p>
            <a:pPr eaLnBrk="1" hangingPunct="1"/>
            <a:r>
              <a:rPr lang="en-US" altLang="en-US"/>
              <a:t>B. 8</a:t>
            </a:r>
          </a:p>
          <a:p>
            <a:pPr eaLnBrk="1" hangingPunct="1"/>
            <a:r>
              <a:rPr lang="en-US" altLang="en-US"/>
              <a:t>C. 6</a:t>
            </a:r>
          </a:p>
          <a:p>
            <a:pPr eaLnBrk="1" hangingPunct="1"/>
            <a:r>
              <a:rPr lang="en-US" altLang="en-US"/>
              <a:t>D.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26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Blind Contour Drawing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Contour Question?</vt:lpstr>
      <vt:lpstr>PowerPoint Presentation</vt:lpstr>
      <vt:lpstr>Contour question? </vt:lpstr>
      <vt:lpstr>PowerPoint Presentation</vt:lpstr>
      <vt:lpstr>PowerPoint Presentation</vt:lpstr>
      <vt:lpstr>PowerPoint Presentation</vt:lpstr>
      <vt:lpstr>Contour Question?</vt:lpstr>
      <vt:lpstr>PowerPoint Presentation</vt:lpstr>
      <vt:lpstr>PowerPoint Presentation</vt:lpstr>
      <vt:lpstr>Contour question?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Blind Contour Drawing </dc:title>
  <cp:revision>1</cp:revision>
  <dcterms:modified xsi:type="dcterms:W3CDTF">2017-07-27T21:24:43Z</dcterms:modified>
</cp:coreProperties>
</file>